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81" r:id="rId6"/>
    <p:sldId id="280" r:id="rId7"/>
    <p:sldId id="282" r:id="rId8"/>
    <p:sldId id="283" r:id="rId9"/>
    <p:sldId id="284" r:id="rId10"/>
    <p:sldId id="285" r:id="rId11"/>
    <p:sldId id="287" r:id="rId12"/>
    <p:sldId id="288" r:id="rId13"/>
    <p:sldId id="289" r:id="rId14"/>
    <p:sldId id="270"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60"/>
  </p:normalViewPr>
  <p:slideViewPr>
    <p:cSldViewPr snapToGrid="0">
      <p:cViewPr varScale="1">
        <p:scale>
          <a:sx n="62" d="100"/>
          <a:sy n="62" d="100"/>
        </p:scale>
        <p:origin x="6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11/5/2022</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11/5/2022</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26.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6.pn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47.jpe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2.png"/><Relationship Id="rId3" Type="http://schemas.microsoft.com/office/2007/relationships/hdphoto" Target="../media/hdphoto3.wdp"/><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slide" Target="slide9.xml"/><Relationship Id="rId2" Type="http://schemas.openxmlformats.org/officeDocument/2006/relationships/image" Target="../media/image8.png"/><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27.jpe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12"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4.png"/><Relationship Id="rId5" Type="http://schemas.openxmlformats.org/officeDocument/2006/relationships/image" Target="../media/image9.png"/><Relationship Id="rId10" Type="http://schemas.openxmlformats.org/officeDocument/2006/relationships/image" Target="../media/image33.jpg"/><Relationship Id="rId4" Type="http://schemas.openxmlformats.org/officeDocument/2006/relationships/image" Target="../media/image26.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8.pn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843651" y="0"/>
            <a:ext cx="10987303" cy="5386090"/>
          </a:xfrm>
          <a:prstGeom prst="rect">
            <a:avLst/>
          </a:prstGeom>
          <a:noFill/>
        </p:spPr>
        <p:txBody>
          <a:bodyPr wrap="none" rtlCol="0">
            <a:spAutoFit/>
          </a:bodyPr>
          <a:lstStyle/>
          <a:p>
            <a:pPr algn="ctr"/>
            <a:r>
              <a:rPr lang="id-ID" sz="13800" dirty="0">
                <a:solidFill>
                  <a:srgbClr val="E2CFC0"/>
                </a:solidFill>
                <a:latin typeface="Bell MT" panose="02020503060305020303" pitchFamily="18" charset="0"/>
              </a:rPr>
              <a:t>TUBES PBO</a:t>
            </a:r>
            <a:r>
              <a:rPr lang="id-ID" sz="34400" dirty="0">
                <a:solidFill>
                  <a:srgbClr val="E2CFC0"/>
                </a:solidFill>
                <a:latin typeface="Bell MT" panose="02020503060305020303" pitchFamily="18" charset="0"/>
              </a:rPr>
              <a:t> </a:t>
            </a:r>
            <a:endParaRPr lang="en-MY" sz="28700" dirty="0">
              <a:solidFill>
                <a:srgbClr val="E2CFC0"/>
              </a:solidFill>
              <a:latin typeface="Bell MT" panose="02020503060305020303" pitchFamily="18" charset="0"/>
            </a:endParaRP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97326" y="6764995"/>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1660132" y="5978907"/>
            <a:ext cx="5007566" cy="376577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9403" y="-1134950"/>
            <a:ext cx="1160006" cy="664925"/>
          </a:xfrm>
          <a:prstGeom prst="rect">
            <a:avLst/>
          </a:prstGeom>
        </p:spPr>
      </p:pic>
      <p:pic>
        <p:nvPicPr>
          <p:cNvPr id="5" name="Picture 4">
            <a:extLst>
              <a:ext uri="{FF2B5EF4-FFF2-40B4-BE49-F238E27FC236}">
                <a16:creationId xmlns:a16="http://schemas.microsoft.com/office/drawing/2014/main" id="{98060CE7-401F-4CE5-A99F-6B7D1D776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065" y="962906"/>
            <a:ext cx="2913284" cy="2184963"/>
          </a:xfrm>
          <a:prstGeom prst="rect">
            <a:avLst/>
          </a:prstGeom>
        </p:spPr>
      </p:pic>
    </p:spTree>
    <p:extLst>
      <p:ext uri="{BB962C8B-B14F-4D97-AF65-F5344CB8AC3E}">
        <p14:creationId xmlns:p14="http://schemas.microsoft.com/office/powerpoint/2010/main" val="1392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1173612" y="2002914"/>
            <a:ext cx="3744898" cy="646331"/>
          </a:xfrm>
          <a:prstGeom prst="rect">
            <a:avLst/>
          </a:prstGeom>
          <a:noFill/>
        </p:spPr>
        <p:txBody>
          <a:bodyPr wrap="square" rtlCol="0">
            <a:spAutoFit/>
          </a:bodyPr>
          <a:lstStyle/>
          <a:p>
            <a:r>
              <a:rPr lang="en-US" dirty="0" err="1">
                <a:solidFill>
                  <a:schemeClr val="bg1"/>
                </a:solidFill>
                <a:latin typeface="system-ui"/>
              </a:rPr>
              <a:t>Klik</a:t>
            </a:r>
            <a:r>
              <a:rPr lang="en-US" dirty="0">
                <a:solidFill>
                  <a:schemeClr val="bg1"/>
                </a:solidFill>
                <a:latin typeface="system-ui"/>
              </a:rPr>
              <a:t> </a:t>
            </a:r>
            <a:r>
              <a:rPr lang="en-US" dirty="0" err="1">
                <a:solidFill>
                  <a:schemeClr val="bg1"/>
                </a:solidFill>
                <a:latin typeface="system-ui"/>
              </a:rPr>
              <a:t>tombol</a:t>
            </a:r>
            <a:r>
              <a:rPr lang="en-US" dirty="0">
                <a:solidFill>
                  <a:schemeClr val="bg1"/>
                </a:solidFill>
                <a:latin typeface="system-ui"/>
              </a:rPr>
              <a:t> Play Again </a:t>
            </a:r>
            <a:r>
              <a:rPr lang="en-US" dirty="0" err="1">
                <a:solidFill>
                  <a:schemeClr val="bg1"/>
                </a:solidFill>
                <a:latin typeface="system-ui"/>
              </a:rPr>
              <a:t>jika</a:t>
            </a:r>
            <a:r>
              <a:rPr lang="en-US" dirty="0">
                <a:solidFill>
                  <a:schemeClr val="bg1"/>
                </a:solidFill>
                <a:latin typeface="system-ui"/>
              </a:rPr>
              <a:t> user </a:t>
            </a:r>
            <a:r>
              <a:rPr lang="en-US" dirty="0" err="1">
                <a:solidFill>
                  <a:schemeClr val="bg1"/>
                </a:solidFill>
                <a:latin typeface="system-ui"/>
              </a:rPr>
              <a:t>ingin</a:t>
            </a:r>
            <a:r>
              <a:rPr lang="en-US" dirty="0">
                <a:solidFill>
                  <a:schemeClr val="bg1"/>
                </a:solidFill>
                <a:latin typeface="system-ui"/>
              </a:rPr>
              <a:t> </a:t>
            </a:r>
            <a:r>
              <a:rPr lang="en-US" dirty="0" err="1">
                <a:solidFill>
                  <a:schemeClr val="bg1"/>
                </a:solidFill>
                <a:latin typeface="system-ui"/>
              </a:rPr>
              <a:t>bermain</a:t>
            </a:r>
            <a:r>
              <a:rPr lang="en-US" dirty="0">
                <a:solidFill>
                  <a:schemeClr val="bg1"/>
                </a:solidFill>
                <a:latin typeface="system-ui"/>
              </a:rPr>
              <a:t> </a:t>
            </a:r>
            <a:r>
              <a:rPr lang="en-US" dirty="0" err="1">
                <a:solidFill>
                  <a:schemeClr val="bg1"/>
                </a:solidFill>
                <a:latin typeface="system-ui"/>
              </a:rPr>
              <a:t>kembali</a:t>
            </a:r>
            <a:endParaRPr lang="en-MY" dirty="0">
              <a:solidFill>
                <a:schemeClr val="bg1"/>
              </a:solidFill>
              <a:latin typeface="Abadi" panose="020B0604020104020204" pitchFamily="34" charset="0"/>
            </a:endParaRPr>
          </a:p>
        </p:txBody>
      </p:sp>
      <p:pic>
        <p:nvPicPr>
          <p:cNvPr id="7" name="Picture 6">
            <a:extLst>
              <a:ext uri="{FF2B5EF4-FFF2-40B4-BE49-F238E27FC236}">
                <a16:creationId xmlns:a16="http://schemas.microsoft.com/office/drawing/2014/main" id="{29B5A2F5-4218-4B1C-8447-9B998CB37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5328" y="3245900"/>
            <a:ext cx="1494728" cy="420391"/>
          </a:xfrm>
          <a:prstGeom prst="rect">
            <a:avLst/>
          </a:prstGeom>
        </p:spPr>
      </p:pic>
      <p:sp>
        <p:nvSpPr>
          <p:cNvPr id="35" name="TextBox 34">
            <a:extLst>
              <a:ext uri="{FF2B5EF4-FFF2-40B4-BE49-F238E27FC236}">
                <a16:creationId xmlns:a16="http://schemas.microsoft.com/office/drawing/2014/main" id="{BB90AD62-C9EA-48BF-8AC4-0CBF5E433B40}"/>
              </a:ext>
            </a:extLst>
          </p:cNvPr>
          <p:cNvSpPr txBox="1"/>
          <p:nvPr/>
        </p:nvSpPr>
        <p:spPr>
          <a:xfrm>
            <a:off x="7063619" y="2087566"/>
            <a:ext cx="4681269" cy="369332"/>
          </a:xfrm>
          <a:prstGeom prst="rect">
            <a:avLst/>
          </a:prstGeom>
          <a:noFill/>
        </p:spPr>
        <p:txBody>
          <a:bodyPr wrap="square" rtlCol="0">
            <a:spAutoFit/>
          </a:bodyPr>
          <a:lstStyle/>
          <a:p>
            <a:r>
              <a:rPr lang="en-US" dirty="0" err="1">
                <a:solidFill>
                  <a:schemeClr val="bg1"/>
                </a:solidFill>
                <a:latin typeface="system-ui"/>
              </a:rPr>
              <a:t>Klik</a:t>
            </a:r>
            <a:r>
              <a:rPr lang="en-US" dirty="0">
                <a:solidFill>
                  <a:schemeClr val="bg1"/>
                </a:solidFill>
                <a:latin typeface="system-ui"/>
              </a:rPr>
              <a:t> </a:t>
            </a:r>
            <a:r>
              <a:rPr lang="en-US" dirty="0" err="1">
                <a:solidFill>
                  <a:schemeClr val="bg1"/>
                </a:solidFill>
                <a:latin typeface="system-ui"/>
              </a:rPr>
              <a:t>tombol</a:t>
            </a:r>
            <a:r>
              <a:rPr lang="en-US" dirty="0">
                <a:solidFill>
                  <a:schemeClr val="bg1"/>
                </a:solidFill>
                <a:latin typeface="system-ui"/>
              </a:rPr>
              <a:t> Exit </a:t>
            </a:r>
            <a:r>
              <a:rPr lang="en-US" dirty="0" err="1">
                <a:solidFill>
                  <a:schemeClr val="bg1"/>
                </a:solidFill>
                <a:latin typeface="system-ui"/>
              </a:rPr>
              <a:t>jika</a:t>
            </a:r>
            <a:r>
              <a:rPr lang="en-US" dirty="0">
                <a:solidFill>
                  <a:schemeClr val="bg1"/>
                </a:solidFill>
                <a:latin typeface="system-ui"/>
              </a:rPr>
              <a:t> user </a:t>
            </a:r>
            <a:r>
              <a:rPr lang="en-US" dirty="0" err="1">
                <a:solidFill>
                  <a:schemeClr val="bg1"/>
                </a:solidFill>
                <a:latin typeface="system-ui"/>
              </a:rPr>
              <a:t>ingin</a:t>
            </a:r>
            <a:r>
              <a:rPr lang="en-US" dirty="0">
                <a:solidFill>
                  <a:schemeClr val="bg1"/>
                </a:solidFill>
                <a:latin typeface="system-ui"/>
              </a:rPr>
              <a:t> </a:t>
            </a:r>
            <a:r>
              <a:rPr lang="en-US" dirty="0" err="1">
                <a:solidFill>
                  <a:schemeClr val="bg1"/>
                </a:solidFill>
                <a:latin typeface="system-ui"/>
              </a:rPr>
              <a:t>keluar</a:t>
            </a:r>
            <a:endParaRPr lang="en-MY" dirty="0">
              <a:solidFill>
                <a:schemeClr val="bg1"/>
              </a:solidFill>
              <a:latin typeface="Abadi" panose="020B0604020104020204" pitchFamily="34" charset="0"/>
            </a:endParaRPr>
          </a:p>
        </p:txBody>
      </p:sp>
      <p:pic>
        <p:nvPicPr>
          <p:cNvPr id="4" name="Picture 3">
            <a:extLst>
              <a:ext uri="{FF2B5EF4-FFF2-40B4-BE49-F238E27FC236}">
                <a16:creationId xmlns:a16="http://schemas.microsoft.com/office/drawing/2014/main" id="{E1A5D5AD-090C-44CC-AEA7-310F797090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2594" y="2952039"/>
            <a:ext cx="1891233" cy="953921"/>
          </a:xfrm>
          <a:prstGeom prst="rect">
            <a:avLst/>
          </a:prstGeom>
        </p:spPr>
      </p:pic>
    </p:spTree>
    <p:extLst>
      <p:ext uri="{BB962C8B-B14F-4D97-AF65-F5344CB8AC3E}">
        <p14:creationId xmlns:p14="http://schemas.microsoft.com/office/powerpoint/2010/main" val="1237526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5" name="TextBox 34">
            <a:extLst>
              <a:ext uri="{FF2B5EF4-FFF2-40B4-BE49-F238E27FC236}">
                <a16:creationId xmlns:a16="http://schemas.microsoft.com/office/drawing/2014/main" id="{000562F2-1897-42E6-A5FA-6863B6DA35CC}"/>
              </a:ext>
            </a:extLst>
          </p:cNvPr>
          <p:cNvSpPr txBox="1"/>
          <p:nvPr/>
        </p:nvSpPr>
        <p:spPr>
          <a:xfrm>
            <a:off x="815574" y="1658175"/>
            <a:ext cx="4169377" cy="1200329"/>
          </a:xfrm>
          <a:prstGeom prst="rect">
            <a:avLst/>
          </a:prstGeom>
          <a:noFill/>
        </p:spPr>
        <p:txBody>
          <a:bodyPr wrap="square" rtlCol="0">
            <a:spAutoFit/>
          </a:bodyPr>
          <a:lstStyle/>
          <a:p>
            <a:r>
              <a:rPr lang="en-US" dirty="0">
                <a:solidFill>
                  <a:schemeClr val="bg1"/>
                </a:solidFill>
                <a:latin typeface="Abadi" panose="020B0604020104020204" pitchFamily="34" charset="0"/>
              </a:rPr>
              <a:t>Ketika </a:t>
            </a:r>
            <a:r>
              <a:rPr lang="en-US" dirty="0" err="1">
                <a:solidFill>
                  <a:schemeClr val="bg1"/>
                </a:solidFill>
                <a:latin typeface="Abadi" panose="020B0604020104020204" pitchFamily="34" charset="0"/>
              </a:rPr>
              <a:t>memilih</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karakter</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Ptero</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maka</a:t>
            </a:r>
            <a:r>
              <a:rPr lang="en-US" dirty="0">
                <a:solidFill>
                  <a:schemeClr val="bg1"/>
                </a:solidFill>
                <a:latin typeface="Abadi" panose="020B0604020104020204" pitchFamily="34" charset="0"/>
              </a:rPr>
              <a:t> user </a:t>
            </a:r>
            <a:r>
              <a:rPr lang="en-US" dirty="0" err="1">
                <a:solidFill>
                  <a:schemeClr val="bg1"/>
                </a:solidFill>
                <a:latin typeface="Abadi" panose="020B0604020104020204" pitchFamily="34" charset="0"/>
              </a:rPr>
              <a:t>otomatis</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akan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Memulai</a:t>
            </a:r>
            <a:r>
              <a:rPr lang="en-US" dirty="0">
                <a:solidFill>
                  <a:schemeClr val="bg1"/>
                </a:solidFill>
                <a:latin typeface="Abadi" panose="020B0604020104020204" pitchFamily="34" charset="0"/>
              </a:rPr>
              <a:t> game </a:t>
            </a:r>
            <a:r>
              <a:rPr lang="en-US" dirty="0" err="1">
                <a:solidFill>
                  <a:schemeClr val="bg1"/>
                </a:solidFill>
                <a:latin typeface="Abadi" panose="020B0604020104020204" pitchFamily="34" charset="0"/>
              </a:rPr>
              <a:t>dengan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tampilan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seperti</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gambar</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dibawah</a:t>
            </a:r>
            <a:r>
              <a:rPr lang="en-US" dirty="0">
                <a:solidFill>
                  <a:schemeClr val="bg1"/>
                </a:solidFill>
                <a:latin typeface="Abadi" panose="020B0604020104020204" pitchFamily="34" charset="0"/>
              </a:rPr>
              <a:t>.</a:t>
            </a:r>
            <a:endParaRPr lang="en-MY" dirty="0">
              <a:solidFill>
                <a:schemeClr val="bg1"/>
              </a:solidFill>
              <a:latin typeface="Abadi" panose="020B0604020104020204" pitchFamily="34" charset="0"/>
            </a:endParaRPr>
          </a:p>
        </p:txBody>
      </p:sp>
      <p:sp>
        <p:nvSpPr>
          <p:cNvPr id="40" name="TextBox 39">
            <a:extLst>
              <a:ext uri="{FF2B5EF4-FFF2-40B4-BE49-F238E27FC236}">
                <a16:creationId xmlns:a16="http://schemas.microsoft.com/office/drawing/2014/main" id="{183CB821-8CA4-425F-86CB-A9B52828CE38}"/>
              </a:ext>
            </a:extLst>
          </p:cNvPr>
          <p:cNvSpPr txBox="1"/>
          <p:nvPr/>
        </p:nvSpPr>
        <p:spPr>
          <a:xfrm>
            <a:off x="7392886" y="4731692"/>
            <a:ext cx="3913251" cy="1200329"/>
          </a:xfrm>
          <a:prstGeom prst="rect">
            <a:avLst/>
          </a:prstGeom>
          <a:noFill/>
        </p:spPr>
        <p:txBody>
          <a:bodyPr wrap="none" rtlCol="0">
            <a:spAutoFit/>
          </a:bodyPr>
          <a:lstStyle/>
          <a:p>
            <a:r>
              <a:rPr lang="en-US" dirty="0">
                <a:solidFill>
                  <a:schemeClr val="bg1"/>
                </a:solidFill>
                <a:latin typeface="Roboto" panose="02000000000000000000" pitchFamily="2" charset="0"/>
              </a:rPr>
              <a:t>User </a:t>
            </a:r>
            <a:r>
              <a:rPr lang="en-US" dirty="0" err="1">
                <a:solidFill>
                  <a:schemeClr val="bg1"/>
                </a:solidFill>
                <a:latin typeface="Roboto" panose="02000000000000000000" pitchFamily="2" charset="0"/>
              </a:rPr>
              <a:t>menekan</a:t>
            </a:r>
            <a:r>
              <a:rPr lang="en-US" dirty="0">
                <a:solidFill>
                  <a:schemeClr val="bg1"/>
                </a:solidFill>
                <a:latin typeface="Roboto" panose="02000000000000000000" pitchFamily="2" charset="0"/>
              </a:rPr>
              <a:t> </a:t>
            </a:r>
            <a:r>
              <a:rPr lang="en-US" dirty="0" err="1">
                <a:solidFill>
                  <a:schemeClr val="bg1"/>
                </a:solidFill>
                <a:latin typeface="Roboto" panose="02000000000000000000" pitchFamily="2" charset="0"/>
              </a:rPr>
              <a:t>tombol</a:t>
            </a:r>
            <a:r>
              <a:rPr lang="en-US" dirty="0">
                <a:solidFill>
                  <a:schemeClr val="bg1"/>
                </a:solidFill>
                <a:latin typeface="Roboto" panose="02000000000000000000" pitchFamily="2" charset="0"/>
              </a:rPr>
              <a:t> space Ketika</a:t>
            </a:r>
          </a:p>
          <a:p>
            <a:r>
              <a:rPr lang="en-US" dirty="0" err="1">
                <a:solidFill>
                  <a:schemeClr val="bg1"/>
                </a:solidFill>
                <a:latin typeface="Roboto" panose="02000000000000000000" pitchFamily="2" charset="0"/>
              </a:rPr>
              <a:t>Mengendalikan</a:t>
            </a:r>
            <a:r>
              <a:rPr lang="en-US" dirty="0">
                <a:solidFill>
                  <a:schemeClr val="bg1"/>
                </a:solidFill>
                <a:latin typeface="Roboto" panose="02000000000000000000" pitchFamily="2" charset="0"/>
              </a:rPr>
              <a:t> </a:t>
            </a:r>
            <a:r>
              <a:rPr lang="en-US" dirty="0" err="1">
                <a:solidFill>
                  <a:schemeClr val="bg1"/>
                </a:solidFill>
                <a:latin typeface="Roboto" panose="02000000000000000000" pitchFamily="2" charset="0"/>
              </a:rPr>
              <a:t>karakter</a:t>
            </a:r>
            <a:r>
              <a:rPr lang="en-US" dirty="0">
                <a:solidFill>
                  <a:schemeClr val="bg1"/>
                </a:solidFill>
                <a:latin typeface="Roboto" panose="02000000000000000000" pitchFamily="2" charset="0"/>
              </a:rPr>
              <a:t> </a:t>
            </a:r>
            <a:r>
              <a:rPr lang="en-US" dirty="0" err="1">
                <a:solidFill>
                  <a:schemeClr val="bg1"/>
                </a:solidFill>
                <a:latin typeface="Roboto" panose="02000000000000000000" pitchFamily="2" charset="0"/>
              </a:rPr>
              <a:t>ptero</a:t>
            </a:r>
            <a:endParaRPr lang="en-US" dirty="0">
              <a:solidFill>
                <a:schemeClr val="bg1"/>
              </a:solidFill>
              <a:latin typeface="Roboto" panose="02000000000000000000" pitchFamily="2" charset="0"/>
            </a:endParaRPr>
          </a:p>
          <a:p>
            <a:r>
              <a:rPr lang="en-US" dirty="0" err="1">
                <a:solidFill>
                  <a:schemeClr val="bg1"/>
                </a:solidFill>
                <a:latin typeface="Roboto" panose="02000000000000000000" pitchFamily="2" charset="0"/>
              </a:rPr>
              <a:t>Melewati</a:t>
            </a:r>
            <a:r>
              <a:rPr lang="en-US" dirty="0">
                <a:solidFill>
                  <a:schemeClr val="bg1"/>
                </a:solidFill>
                <a:latin typeface="Roboto" panose="02000000000000000000" pitchFamily="2" charset="0"/>
              </a:rPr>
              <a:t> obstacle</a:t>
            </a:r>
          </a:p>
          <a:p>
            <a:endParaRPr lang="en-MY" dirty="0">
              <a:solidFill>
                <a:schemeClr val="bg1"/>
              </a:solidFill>
              <a:latin typeface="Abadi" panose="020B0604020104020204" pitchFamily="34" charset="0"/>
            </a:endParaRPr>
          </a:p>
        </p:txBody>
      </p:sp>
      <p:pic>
        <p:nvPicPr>
          <p:cNvPr id="7" name="Picture 6">
            <a:extLst>
              <a:ext uri="{FF2B5EF4-FFF2-40B4-BE49-F238E27FC236}">
                <a16:creationId xmlns:a16="http://schemas.microsoft.com/office/drawing/2014/main" id="{8C463315-E29F-469E-B8D9-18C667289B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802" y="2996227"/>
            <a:ext cx="3314025" cy="2916409"/>
          </a:xfrm>
          <a:prstGeom prst="rect">
            <a:avLst/>
          </a:prstGeom>
        </p:spPr>
      </p:pic>
      <p:pic>
        <p:nvPicPr>
          <p:cNvPr id="11" name="Picture 10">
            <a:extLst>
              <a:ext uri="{FF2B5EF4-FFF2-40B4-BE49-F238E27FC236}">
                <a16:creationId xmlns:a16="http://schemas.microsoft.com/office/drawing/2014/main" id="{13B4DB6B-26F8-4BA6-A716-9E81E79D2557}"/>
              </a:ext>
            </a:extLst>
          </p:cNvPr>
          <p:cNvPicPr>
            <a:picLocks noChangeAspect="1"/>
          </p:cNvPicPr>
          <p:nvPr/>
        </p:nvPicPr>
        <p:blipFill rotWithShape="1">
          <a:blip r:embed="rId10">
            <a:extLst>
              <a:ext uri="{28A0092B-C50C-407E-A947-70E740481C1C}">
                <a14:useLocalDpi xmlns:a14="http://schemas.microsoft.com/office/drawing/2010/main" val="0"/>
              </a:ext>
            </a:extLst>
          </a:blip>
          <a:srcRect l="28875" t="72990" r="38684" b="12024"/>
          <a:stretch/>
        </p:blipFill>
        <p:spPr>
          <a:xfrm>
            <a:off x="8112135" y="3714797"/>
            <a:ext cx="2348725" cy="530597"/>
          </a:xfrm>
          <a:prstGeom prst="rect">
            <a:avLst/>
          </a:prstGeom>
        </p:spPr>
      </p:pic>
      <p:pic>
        <p:nvPicPr>
          <p:cNvPr id="46" name="Picture 45">
            <a:extLst>
              <a:ext uri="{FF2B5EF4-FFF2-40B4-BE49-F238E27FC236}">
                <a16:creationId xmlns:a16="http://schemas.microsoft.com/office/drawing/2014/main" id="{DCBAF3DC-BED1-4BEE-B2C7-AD5797F49B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60218" y="2587250"/>
            <a:ext cx="1452557" cy="862249"/>
          </a:xfrm>
          <a:prstGeom prst="rect">
            <a:avLst/>
          </a:prstGeom>
        </p:spPr>
      </p:pic>
    </p:spTree>
    <p:extLst>
      <p:ext uri="{BB962C8B-B14F-4D97-AF65-F5344CB8AC3E}">
        <p14:creationId xmlns:p14="http://schemas.microsoft.com/office/powerpoint/2010/main" val="362739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4696034" y="1805009"/>
            <a:ext cx="3114615" cy="1477328"/>
          </a:xfrm>
          <a:prstGeom prst="rect">
            <a:avLst/>
          </a:prstGeom>
          <a:noFill/>
        </p:spPr>
        <p:txBody>
          <a:bodyPr wrap="square" rtlCol="0">
            <a:spAutoFit/>
          </a:bodyPr>
          <a:lstStyle/>
          <a:p>
            <a:r>
              <a:rPr lang="en-MY" dirty="0" err="1">
                <a:solidFill>
                  <a:schemeClr val="bg1"/>
                </a:solidFill>
                <a:latin typeface="Abadi" panose="020B0604020104020204" pitchFamily="34" charset="0"/>
              </a:rPr>
              <a:t>Berikut</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ini</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adalah</a:t>
            </a:r>
            <a:r>
              <a:rPr lang="en-MY" dirty="0">
                <a:solidFill>
                  <a:schemeClr val="bg1"/>
                </a:solidFill>
                <a:latin typeface="Abadi" panose="020B0604020104020204" pitchFamily="34" charset="0"/>
              </a:rPr>
              <a:t> obstacle yang </a:t>
            </a:r>
            <a:r>
              <a:rPr lang="en-MY" dirty="0" err="1">
                <a:solidFill>
                  <a:schemeClr val="bg1"/>
                </a:solidFill>
                <a:latin typeface="Abadi" panose="020B0604020104020204" pitchFamily="34" charset="0"/>
              </a:rPr>
              <a:t>tersedia</a:t>
            </a:r>
            <a:r>
              <a:rPr lang="en-MY" dirty="0">
                <a:solidFill>
                  <a:schemeClr val="bg1"/>
                </a:solidFill>
                <a:latin typeface="Abadi" panose="020B0604020104020204" pitchFamily="34" charset="0"/>
              </a:rPr>
              <a:t> Ketika user </a:t>
            </a:r>
            <a:r>
              <a:rPr lang="en-MY" dirty="0" err="1">
                <a:solidFill>
                  <a:schemeClr val="bg1"/>
                </a:solidFill>
                <a:latin typeface="Abadi" panose="020B0604020104020204" pitchFamily="34" charset="0"/>
              </a:rPr>
              <a:t>memilih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karakter</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ptero</a:t>
            </a:r>
            <a:r>
              <a:rPr lang="en-MY" dirty="0">
                <a:solidFill>
                  <a:schemeClr val="bg1"/>
                </a:solidFill>
                <a:latin typeface="Abadi" panose="020B0604020104020204" pitchFamily="34" charset="0"/>
              </a:rPr>
              <a:t>. Obstacle </a:t>
            </a:r>
            <a:r>
              <a:rPr lang="en-MY" dirty="0" err="1">
                <a:solidFill>
                  <a:schemeClr val="bg1"/>
                </a:solidFill>
                <a:latin typeface="Abadi" panose="020B0604020104020204" pitchFamily="34" charset="0"/>
              </a:rPr>
              <a:t>akan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ditampilkan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secara</a:t>
            </a:r>
            <a:r>
              <a:rPr lang="en-MY" dirty="0">
                <a:solidFill>
                  <a:schemeClr val="bg1"/>
                </a:solidFill>
                <a:latin typeface="Abadi" panose="020B0604020104020204" pitchFamily="34" charset="0"/>
              </a:rPr>
              <a:t> random.</a:t>
            </a:r>
          </a:p>
        </p:txBody>
      </p:sp>
      <p:sp>
        <p:nvSpPr>
          <p:cNvPr id="42" name="TextBox 41">
            <a:extLst>
              <a:ext uri="{FF2B5EF4-FFF2-40B4-BE49-F238E27FC236}">
                <a16:creationId xmlns:a16="http://schemas.microsoft.com/office/drawing/2014/main" id="{9443BD32-2142-4290-A02B-297C4B148CB3}"/>
              </a:ext>
            </a:extLst>
          </p:cNvPr>
          <p:cNvSpPr txBox="1"/>
          <p:nvPr/>
        </p:nvSpPr>
        <p:spPr>
          <a:xfrm>
            <a:off x="5722917" y="6043045"/>
            <a:ext cx="614271" cy="369332"/>
          </a:xfrm>
          <a:prstGeom prst="rect">
            <a:avLst/>
          </a:prstGeom>
          <a:noFill/>
        </p:spPr>
        <p:txBody>
          <a:bodyPr wrap="none" rtlCol="0">
            <a:spAutoFit/>
          </a:bodyPr>
          <a:lstStyle/>
          <a:p>
            <a:r>
              <a:rPr lang="en-US" dirty="0">
                <a:solidFill>
                  <a:schemeClr val="bg1"/>
                </a:solidFill>
                <a:latin typeface="Abadi" panose="020B0604020104020204" pitchFamily="34" charset="0"/>
              </a:rPr>
              <a:t>Pipa</a:t>
            </a:r>
            <a:endParaRPr lang="en-MY" dirty="0">
              <a:solidFill>
                <a:schemeClr val="bg1"/>
              </a:solidFill>
              <a:latin typeface="Abadi" panose="020B0604020104020204" pitchFamily="34" charset="0"/>
            </a:endParaRPr>
          </a:p>
        </p:txBody>
      </p:sp>
      <p:pic>
        <p:nvPicPr>
          <p:cNvPr id="13" name="Picture 12">
            <a:extLst>
              <a:ext uri="{FF2B5EF4-FFF2-40B4-BE49-F238E27FC236}">
                <a16:creationId xmlns:a16="http://schemas.microsoft.com/office/drawing/2014/main" id="{61BDB8C5-E4D5-4A0E-ACE3-70ED433882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0509" y="3716002"/>
            <a:ext cx="488907" cy="2016743"/>
          </a:xfrm>
          <a:prstGeom prst="rect">
            <a:avLst/>
          </a:prstGeom>
        </p:spPr>
      </p:pic>
      <p:pic>
        <p:nvPicPr>
          <p:cNvPr id="15" name="Picture 14">
            <a:extLst>
              <a:ext uri="{FF2B5EF4-FFF2-40B4-BE49-F238E27FC236}">
                <a16:creationId xmlns:a16="http://schemas.microsoft.com/office/drawing/2014/main" id="{73AA6507-3AD7-46D0-B3E0-ACA14A4DD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2326" y="3710866"/>
            <a:ext cx="643271" cy="2016743"/>
          </a:xfrm>
          <a:prstGeom prst="rect">
            <a:avLst/>
          </a:prstGeom>
        </p:spPr>
      </p:pic>
      <p:pic>
        <p:nvPicPr>
          <p:cNvPr id="17" name="Picture 16">
            <a:extLst>
              <a:ext uri="{FF2B5EF4-FFF2-40B4-BE49-F238E27FC236}">
                <a16:creationId xmlns:a16="http://schemas.microsoft.com/office/drawing/2014/main" id="{669DB289-37C4-4FF0-A3B4-B118D9F269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64986" y="3718086"/>
            <a:ext cx="686505" cy="2152287"/>
          </a:xfrm>
          <a:prstGeom prst="rect">
            <a:avLst/>
          </a:prstGeom>
        </p:spPr>
      </p:pic>
    </p:spTree>
    <p:extLst>
      <p:ext uri="{BB962C8B-B14F-4D97-AF65-F5344CB8AC3E}">
        <p14:creationId xmlns:p14="http://schemas.microsoft.com/office/powerpoint/2010/main" val="64206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923315" y="2045869"/>
            <a:ext cx="4681269" cy="2031325"/>
          </a:xfrm>
          <a:prstGeom prst="rect">
            <a:avLst/>
          </a:prstGeom>
          <a:noFill/>
        </p:spPr>
        <p:txBody>
          <a:bodyPr wrap="square" rtlCol="0">
            <a:spAutoFit/>
          </a:bodyPr>
          <a:lstStyle/>
          <a:p>
            <a:r>
              <a:rPr lang="en-US" dirty="0">
                <a:solidFill>
                  <a:schemeClr val="bg1"/>
                </a:solidFill>
                <a:latin typeface="system-ui"/>
              </a:rPr>
              <a:t>Sama </a:t>
            </a:r>
            <a:r>
              <a:rPr lang="en-US" dirty="0" err="1">
                <a:solidFill>
                  <a:schemeClr val="bg1"/>
                </a:solidFill>
                <a:latin typeface="system-ui"/>
              </a:rPr>
              <a:t>seperti</a:t>
            </a:r>
            <a:r>
              <a:rPr lang="en-US" dirty="0">
                <a:solidFill>
                  <a:schemeClr val="bg1"/>
                </a:solidFill>
                <a:latin typeface="system-ui"/>
              </a:rPr>
              <a:t> </a:t>
            </a:r>
            <a:r>
              <a:rPr lang="en-US" dirty="0" err="1">
                <a:solidFill>
                  <a:schemeClr val="bg1"/>
                </a:solidFill>
                <a:latin typeface="system-ui"/>
              </a:rPr>
              <a:t>karakter</a:t>
            </a:r>
            <a:r>
              <a:rPr lang="en-US" dirty="0">
                <a:solidFill>
                  <a:schemeClr val="bg1"/>
                </a:solidFill>
                <a:latin typeface="system-ui"/>
              </a:rPr>
              <a:t> </a:t>
            </a:r>
            <a:r>
              <a:rPr lang="en-US" dirty="0" err="1">
                <a:solidFill>
                  <a:schemeClr val="bg1"/>
                </a:solidFill>
                <a:latin typeface="system-ui"/>
              </a:rPr>
              <a:t>dino</a:t>
            </a:r>
            <a:r>
              <a:rPr lang="en-US" dirty="0">
                <a:solidFill>
                  <a:schemeClr val="bg1"/>
                </a:solidFill>
                <a:latin typeface="system-ui"/>
              </a:rPr>
              <a:t> </a:t>
            </a:r>
            <a:r>
              <a:rPr lang="en-US" dirty="0" err="1">
                <a:solidFill>
                  <a:schemeClr val="bg1"/>
                </a:solidFill>
                <a:latin typeface="system-ui"/>
              </a:rPr>
              <a:t>sebelumnya</a:t>
            </a:r>
            <a:r>
              <a:rPr lang="en-US" dirty="0">
                <a:solidFill>
                  <a:schemeClr val="bg1"/>
                </a:solidFill>
                <a:latin typeface="system-ui"/>
              </a:rPr>
              <a:t>, </a:t>
            </a:r>
            <a:r>
              <a:rPr lang="id-ID" b="0" i="0" dirty="0">
                <a:solidFill>
                  <a:schemeClr val="bg1"/>
                </a:solidFill>
                <a:effectLst/>
                <a:latin typeface="system-ui"/>
              </a:rPr>
              <a:t>Jika </a:t>
            </a:r>
            <a:r>
              <a:rPr lang="en-US" b="0" i="0" dirty="0">
                <a:solidFill>
                  <a:schemeClr val="bg1"/>
                </a:solidFill>
                <a:effectLst/>
                <a:latin typeface="system-ui"/>
              </a:rPr>
              <a:t>user </a:t>
            </a:r>
            <a:r>
              <a:rPr lang="id-ID" b="0" i="0" dirty="0">
                <a:solidFill>
                  <a:schemeClr val="bg1"/>
                </a:solidFill>
                <a:effectLst/>
                <a:latin typeface="system-ui"/>
              </a:rPr>
              <a:t>tidak tepat</a:t>
            </a:r>
            <a:r>
              <a:rPr lang="en-US" b="0" i="0" dirty="0">
                <a:solidFill>
                  <a:schemeClr val="bg1"/>
                </a:solidFill>
                <a:effectLst/>
                <a:latin typeface="system-ui"/>
              </a:rPr>
              <a:t> Ketika </a:t>
            </a:r>
            <a:r>
              <a:rPr lang="en-US" b="0" i="0" dirty="0" err="1">
                <a:solidFill>
                  <a:schemeClr val="bg1"/>
                </a:solidFill>
                <a:effectLst/>
                <a:latin typeface="system-ui"/>
              </a:rPr>
              <a:t>melewati</a:t>
            </a:r>
            <a:r>
              <a:rPr lang="en-US" b="0" i="0" dirty="0">
                <a:solidFill>
                  <a:schemeClr val="bg1"/>
                </a:solidFill>
                <a:effectLst/>
                <a:latin typeface="system-ui"/>
              </a:rPr>
              <a:t> obstacle</a:t>
            </a:r>
            <a:r>
              <a:rPr lang="id-ID" b="0" i="0" dirty="0">
                <a:solidFill>
                  <a:schemeClr val="bg1"/>
                </a:solidFill>
                <a:effectLst/>
                <a:latin typeface="system-ui"/>
              </a:rPr>
              <a:t>, maka </a:t>
            </a:r>
            <a:r>
              <a:rPr lang="en-US" b="0" i="0" dirty="0" err="1">
                <a:solidFill>
                  <a:schemeClr val="bg1"/>
                </a:solidFill>
                <a:effectLst/>
                <a:latin typeface="system-ui"/>
              </a:rPr>
              <a:t>karakter</a:t>
            </a:r>
            <a:r>
              <a:rPr lang="en-US" b="0" i="0" dirty="0">
                <a:solidFill>
                  <a:schemeClr val="bg1"/>
                </a:solidFill>
                <a:effectLst/>
                <a:latin typeface="system-ui"/>
              </a:rPr>
              <a:t> </a:t>
            </a:r>
            <a:r>
              <a:rPr lang="en-US" b="0" i="0" dirty="0" err="1">
                <a:solidFill>
                  <a:schemeClr val="bg1"/>
                </a:solidFill>
                <a:effectLst/>
                <a:latin typeface="system-ui"/>
              </a:rPr>
              <a:t>ptero</a:t>
            </a:r>
            <a:r>
              <a:rPr lang="id-ID" b="0" i="0" dirty="0">
                <a:solidFill>
                  <a:schemeClr val="bg1"/>
                </a:solidFill>
                <a:effectLst/>
                <a:latin typeface="system-ui"/>
              </a:rPr>
              <a:t> </a:t>
            </a:r>
            <a:r>
              <a:rPr lang="en-US" b="0" i="0" dirty="0" err="1">
                <a:solidFill>
                  <a:schemeClr val="bg1"/>
                </a:solidFill>
                <a:effectLst/>
                <a:latin typeface="system-ui"/>
              </a:rPr>
              <a:t>akan</a:t>
            </a:r>
            <a:r>
              <a:rPr lang="id-ID" b="0" i="0" dirty="0">
                <a:solidFill>
                  <a:schemeClr val="bg1"/>
                </a:solidFill>
                <a:effectLst/>
                <a:latin typeface="system-ui"/>
              </a:rPr>
              <a:t> menabrak </a:t>
            </a:r>
            <a:r>
              <a:rPr lang="en-US" b="0" i="0" dirty="0">
                <a:solidFill>
                  <a:schemeClr val="bg1"/>
                </a:solidFill>
                <a:effectLst/>
                <a:latin typeface="system-ui"/>
              </a:rPr>
              <a:t>obstacle</a:t>
            </a:r>
            <a:r>
              <a:rPr lang="id-ID" b="0" i="0" dirty="0">
                <a:solidFill>
                  <a:schemeClr val="bg1"/>
                </a:solidFill>
                <a:effectLst/>
                <a:latin typeface="system-ui"/>
              </a:rPr>
              <a:t>. Dan, </a:t>
            </a:r>
            <a:r>
              <a:rPr lang="en-US" b="0" i="0" dirty="0">
                <a:solidFill>
                  <a:schemeClr val="bg1"/>
                </a:solidFill>
                <a:effectLst/>
                <a:latin typeface="system-ui"/>
              </a:rPr>
              <a:t>user</a:t>
            </a:r>
            <a:r>
              <a:rPr lang="id-ID" b="0" i="0" dirty="0">
                <a:solidFill>
                  <a:schemeClr val="bg1"/>
                </a:solidFill>
                <a:effectLst/>
                <a:latin typeface="system-ui"/>
              </a:rPr>
              <a:t> harus</a:t>
            </a:r>
            <a:r>
              <a:rPr lang="en-US" b="0" i="0" dirty="0">
                <a:solidFill>
                  <a:schemeClr val="bg1"/>
                </a:solidFill>
                <a:effectLst/>
                <a:latin typeface="system-ui"/>
              </a:rPr>
              <a:t> </a:t>
            </a:r>
            <a:r>
              <a:rPr lang="id-ID" b="0" i="0" dirty="0">
                <a:solidFill>
                  <a:schemeClr val="bg1"/>
                </a:solidFill>
                <a:effectLst/>
                <a:latin typeface="system-ui"/>
              </a:rPr>
              <a:t>mengulang </a:t>
            </a:r>
            <a:r>
              <a:rPr lang="id-ID" b="0" i="1" dirty="0">
                <a:solidFill>
                  <a:schemeClr val="bg1"/>
                </a:solidFill>
                <a:effectLst/>
                <a:latin typeface="system-ui"/>
              </a:rPr>
              <a:t>game</a:t>
            </a:r>
            <a:r>
              <a:rPr lang="id-ID" b="0" i="0" dirty="0">
                <a:solidFill>
                  <a:schemeClr val="bg1"/>
                </a:solidFill>
                <a:effectLst/>
                <a:latin typeface="system-ui"/>
              </a:rPr>
              <a:t> ini dari awal.</a:t>
            </a:r>
            <a:endParaRPr lang="en-US" b="0" i="0" dirty="0">
              <a:solidFill>
                <a:schemeClr val="bg1"/>
              </a:solidFill>
              <a:effectLst/>
              <a:latin typeface="system-ui"/>
            </a:endParaRPr>
          </a:p>
          <a:p>
            <a:endParaRPr lang="en-US" dirty="0">
              <a:solidFill>
                <a:schemeClr val="bg1"/>
              </a:solidFill>
              <a:latin typeface="system-ui"/>
            </a:endParaRPr>
          </a:p>
          <a:p>
            <a:r>
              <a:rPr lang="en-US" dirty="0">
                <a:solidFill>
                  <a:schemeClr val="bg1"/>
                </a:solidFill>
                <a:latin typeface="system-ui"/>
              </a:rPr>
              <a:t>Gambar </a:t>
            </a:r>
            <a:r>
              <a:rPr lang="en-US" dirty="0" err="1">
                <a:solidFill>
                  <a:schemeClr val="bg1"/>
                </a:solidFill>
                <a:latin typeface="system-ui"/>
              </a:rPr>
              <a:t>disamping</a:t>
            </a:r>
            <a:r>
              <a:rPr lang="en-US" dirty="0">
                <a:solidFill>
                  <a:schemeClr val="bg1"/>
                </a:solidFill>
                <a:latin typeface="system-ui"/>
              </a:rPr>
              <a:t> </a:t>
            </a:r>
            <a:r>
              <a:rPr lang="en-US" dirty="0" err="1">
                <a:solidFill>
                  <a:schemeClr val="bg1"/>
                </a:solidFill>
                <a:latin typeface="system-ui"/>
              </a:rPr>
              <a:t>adalah</a:t>
            </a:r>
            <a:r>
              <a:rPr lang="en-US" dirty="0">
                <a:solidFill>
                  <a:schemeClr val="bg1"/>
                </a:solidFill>
                <a:latin typeface="system-ui"/>
              </a:rPr>
              <a:t> </a:t>
            </a:r>
            <a:r>
              <a:rPr lang="en-US" dirty="0" err="1">
                <a:solidFill>
                  <a:schemeClr val="bg1"/>
                </a:solidFill>
                <a:latin typeface="system-ui"/>
              </a:rPr>
              <a:t>tampilan</a:t>
            </a:r>
            <a:r>
              <a:rPr lang="en-US" dirty="0">
                <a:solidFill>
                  <a:schemeClr val="bg1"/>
                </a:solidFill>
                <a:latin typeface="system-ui"/>
              </a:rPr>
              <a:t> game over pada </a:t>
            </a:r>
            <a:r>
              <a:rPr lang="en-US" dirty="0" err="1">
                <a:solidFill>
                  <a:schemeClr val="bg1"/>
                </a:solidFill>
                <a:latin typeface="system-ui"/>
              </a:rPr>
              <a:t>karakter</a:t>
            </a:r>
            <a:r>
              <a:rPr lang="en-US" dirty="0">
                <a:solidFill>
                  <a:schemeClr val="bg1"/>
                </a:solidFill>
                <a:latin typeface="system-ui"/>
              </a:rPr>
              <a:t> </a:t>
            </a:r>
            <a:r>
              <a:rPr lang="en-US" dirty="0" err="1">
                <a:solidFill>
                  <a:schemeClr val="bg1"/>
                </a:solidFill>
                <a:latin typeface="system-ui"/>
              </a:rPr>
              <a:t>ptero</a:t>
            </a:r>
            <a:r>
              <a:rPr lang="en-US" dirty="0">
                <a:solidFill>
                  <a:schemeClr val="bg1"/>
                </a:solidFill>
                <a:latin typeface="system-ui"/>
              </a:rPr>
              <a:t> </a:t>
            </a:r>
            <a:r>
              <a:rPr lang="en-US" dirty="0" err="1">
                <a:solidFill>
                  <a:schemeClr val="bg1"/>
                </a:solidFill>
                <a:latin typeface="system-ui"/>
              </a:rPr>
              <a:t>beserta</a:t>
            </a:r>
            <a:r>
              <a:rPr lang="en-US" dirty="0">
                <a:solidFill>
                  <a:schemeClr val="bg1"/>
                </a:solidFill>
                <a:latin typeface="system-ui"/>
              </a:rPr>
              <a:t> score yang </a:t>
            </a:r>
            <a:r>
              <a:rPr lang="en-US" dirty="0" err="1">
                <a:solidFill>
                  <a:schemeClr val="bg1"/>
                </a:solidFill>
                <a:latin typeface="system-ui"/>
              </a:rPr>
              <a:t>dicapai</a:t>
            </a:r>
            <a:r>
              <a:rPr lang="en-US" dirty="0">
                <a:solidFill>
                  <a:schemeClr val="bg1"/>
                </a:solidFill>
                <a:latin typeface="system-ui"/>
              </a:rPr>
              <a:t>.</a:t>
            </a:r>
            <a:endParaRPr lang="en-MY" dirty="0">
              <a:solidFill>
                <a:schemeClr val="bg1"/>
              </a:solidFill>
              <a:latin typeface="Abadi" panose="020B0604020104020204" pitchFamily="34" charset="0"/>
            </a:endParaRPr>
          </a:p>
        </p:txBody>
      </p:sp>
      <p:pic>
        <p:nvPicPr>
          <p:cNvPr id="3" name="Picture 2">
            <a:extLst>
              <a:ext uri="{FF2B5EF4-FFF2-40B4-BE49-F238E27FC236}">
                <a16:creationId xmlns:a16="http://schemas.microsoft.com/office/drawing/2014/main" id="{E2861DBF-2678-4887-AE74-5D0A8B0121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7899" y="1714500"/>
            <a:ext cx="4457229" cy="3429000"/>
          </a:xfrm>
          <a:prstGeom prst="rect">
            <a:avLst/>
          </a:prstGeom>
        </p:spPr>
      </p:pic>
    </p:spTree>
    <p:extLst>
      <p:ext uri="{BB962C8B-B14F-4D97-AF65-F5344CB8AC3E}">
        <p14:creationId xmlns:p14="http://schemas.microsoft.com/office/powerpoint/2010/main" val="370258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9011" y="342153"/>
            <a:ext cx="366689" cy="36668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4111489" y="501230"/>
            <a:ext cx="3440365" cy="646331"/>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3600" dirty="0">
                <a:solidFill>
                  <a:schemeClr val="bg1"/>
                </a:solidFill>
                <a:latin typeface="Abadi" panose="020B0604020104020204" pitchFamily="34" charset="0"/>
              </a:rPr>
              <a:t>Kesimpulan</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F18EC93E-823E-4A63-A375-D09E6AB199F5}"/>
              </a:ext>
            </a:extLst>
          </p:cNvPr>
          <p:cNvSpPr txBox="1"/>
          <p:nvPr/>
        </p:nvSpPr>
        <p:spPr>
          <a:xfrm>
            <a:off x="2629430" y="1633134"/>
            <a:ext cx="7362417" cy="4001095"/>
          </a:xfrm>
          <a:prstGeom prst="rect">
            <a:avLst/>
          </a:prstGeom>
          <a:noFill/>
        </p:spPr>
        <p:txBody>
          <a:bodyPr wrap="square" rtlCol="0">
            <a:spAutoFit/>
          </a:bodyPr>
          <a:lstStyle/>
          <a:p>
            <a:pPr algn="just"/>
            <a:r>
              <a:rPr lang="en-US" sz="2000" dirty="0">
                <a:solidFill>
                  <a:schemeClr val="bg1"/>
                </a:solidFill>
                <a:latin typeface="Abadi" panose="020B0604020104020204" pitchFamily="34" charset="0"/>
              </a:rPr>
              <a:t>Dari demo game </a:t>
            </a:r>
            <a:r>
              <a:rPr lang="en-US" sz="2000" dirty="0" err="1">
                <a:solidFill>
                  <a:schemeClr val="bg1"/>
                </a:solidFill>
                <a:latin typeface="Abadi" panose="020B0604020104020204" pitchFamily="34" charset="0"/>
              </a:rPr>
              <a:t>versi</a:t>
            </a:r>
            <a:r>
              <a:rPr lang="en-US" sz="2000" dirty="0">
                <a:solidFill>
                  <a:schemeClr val="bg1"/>
                </a:solidFill>
                <a:latin typeface="Abadi" panose="020B0604020104020204" pitchFamily="34" charset="0"/>
              </a:rPr>
              <a:t> alpha yang </a:t>
            </a:r>
            <a:r>
              <a:rPr lang="en-US" sz="2000" dirty="0" err="1">
                <a:solidFill>
                  <a:schemeClr val="bg1"/>
                </a:solidFill>
                <a:latin typeface="Abadi" panose="020B0604020104020204" pitchFamily="34" charset="0"/>
              </a:rPr>
              <a:t>telah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dipresentasikan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dapat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ditarik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kesimpulan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sudah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hampir</a:t>
            </a:r>
            <a:r>
              <a:rPr lang="en-US" sz="2000" dirty="0">
                <a:solidFill>
                  <a:schemeClr val="bg1"/>
                </a:solidFill>
                <a:latin typeface="Abadi" panose="020B0604020104020204" pitchFamily="34" charset="0"/>
              </a:rPr>
              <a:t> 100% game </a:t>
            </a:r>
            <a:r>
              <a:rPr lang="en-US" sz="2000" dirty="0" err="1">
                <a:solidFill>
                  <a:schemeClr val="bg1"/>
                </a:solidFill>
                <a:latin typeface="Abadi" panose="020B0604020104020204" pitchFamily="34" charset="0"/>
              </a:rPr>
              <a:t>morphling</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selesai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dibuat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Dengan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berhasil</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dibuatnya</a:t>
            </a:r>
            <a:r>
              <a:rPr lang="en-US" sz="2000" dirty="0">
                <a:solidFill>
                  <a:schemeClr val="bg1"/>
                </a:solidFill>
                <a:latin typeface="Abadi" panose="020B0604020104020204" pitchFamily="34" charset="0"/>
              </a:rPr>
              <a:t> game </a:t>
            </a:r>
            <a:r>
              <a:rPr lang="en-US" sz="2000" dirty="0" err="1">
                <a:solidFill>
                  <a:schemeClr val="bg1"/>
                </a:solidFill>
                <a:latin typeface="Abadi" panose="020B0604020104020204" pitchFamily="34" charset="0"/>
              </a:rPr>
              <a:t>morphling</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diharapkan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bisa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menjadi</a:t>
            </a:r>
            <a:r>
              <a:rPr lang="en-US" sz="2000" dirty="0">
                <a:solidFill>
                  <a:schemeClr val="bg1"/>
                </a:solidFill>
                <a:latin typeface="Abadi" panose="020B0604020104020204" pitchFamily="34" charset="0"/>
              </a:rPr>
              <a:t> alternative </a:t>
            </a:r>
            <a:r>
              <a:rPr lang="en-US" sz="2000" dirty="0" err="1">
                <a:solidFill>
                  <a:schemeClr val="bg1"/>
                </a:solidFill>
                <a:latin typeface="Abadi" panose="020B0604020104020204" pitchFamily="34" charset="0"/>
              </a:rPr>
              <a:t>bermain</a:t>
            </a:r>
            <a:r>
              <a:rPr lang="en-US" sz="2000" dirty="0">
                <a:solidFill>
                  <a:schemeClr val="bg1"/>
                </a:solidFill>
                <a:latin typeface="Abadi" panose="020B0604020104020204" pitchFamily="34" charset="0"/>
              </a:rPr>
              <a:t> game </a:t>
            </a:r>
            <a:r>
              <a:rPr lang="en-US" sz="2000" dirty="0" err="1">
                <a:solidFill>
                  <a:schemeClr val="bg1"/>
                </a:solidFill>
                <a:latin typeface="Abadi" panose="020B0604020104020204" pitchFamily="34" charset="0"/>
              </a:rPr>
              <a:t>ketika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jenuh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Kelebihan</a:t>
            </a:r>
            <a:r>
              <a:rPr lang="en-US" sz="2000" dirty="0">
                <a:solidFill>
                  <a:schemeClr val="bg1"/>
                </a:solidFill>
                <a:latin typeface="Abadi" panose="020B0604020104020204" pitchFamily="34" charset="0"/>
              </a:rPr>
              <a:t> yang </a:t>
            </a:r>
            <a:r>
              <a:rPr lang="en-US" sz="2000" dirty="0" err="1">
                <a:solidFill>
                  <a:schemeClr val="bg1"/>
                </a:solidFill>
                <a:latin typeface="Abadi" panose="020B0604020104020204" pitchFamily="34" charset="0"/>
              </a:rPr>
              <a:t>ditawarkan</a:t>
            </a:r>
            <a:r>
              <a:rPr lang="en-US" sz="2000" dirty="0">
                <a:solidFill>
                  <a:schemeClr val="bg1"/>
                </a:solidFill>
                <a:latin typeface="Abadi" panose="020B0604020104020204" pitchFamily="34" charset="0"/>
              </a:rPr>
              <a:t> pada game </a:t>
            </a:r>
            <a:r>
              <a:rPr lang="en-US" sz="2000" dirty="0" err="1">
                <a:solidFill>
                  <a:schemeClr val="bg1"/>
                </a:solidFill>
                <a:latin typeface="Abadi" panose="020B0604020104020204" pitchFamily="34" charset="0"/>
              </a:rPr>
              <a:t>ini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yaitu</a:t>
            </a:r>
            <a:r>
              <a:rPr lang="en-US" sz="2000" dirty="0">
                <a:solidFill>
                  <a:schemeClr val="bg1"/>
                </a:solidFill>
                <a:latin typeface="Abadi" panose="020B0604020104020204" pitchFamily="34" charset="0"/>
              </a:rPr>
              <a:t> obstacle </a:t>
            </a:r>
            <a:r>
              <a:rPr lang="en-US" sz="2000" dirty="0" err="1">
                <a:solidFill>
                  <a:schemeClr val="bg1"/>
                </a:solidFill>
                <a:latin typeface="Abadi" panose="020B0604020104020204" pitchFamily="34" charset="0"/>
              </a:rPr>
              <a:t>menantang</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tombol</a:t>
            </a:r>
            <a:r>
              <a:rPr lang="en-US" sz="2000" dirty="0">
                <a:solidFill>
                  <a:schemeClr val="bg1"/>
                </a:solidFill>
                <a:latin typeface="Abadi" panose="020B0604020104020204" pitchFamily="34" charset="0"/>
              </a:rPr>
              <a:t> yang </a:t>
            </a:r>
            <a:r>
              <a:rPr lang="en-US" sz="2000" dirty="0" err="1">
                <a:solidFill>
                  <a:schemeClr val="bg1"/>
                </a:solidFill>
                <a:latin typeface="Abadi" panose="020B0604020104020204" pitchFamily="34" charset="0"/>
              </a:rPr>
              <a:t>digunakan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untuk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bermain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sedikit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cara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bermain</a:t>
            </a:r>
            <a:r>
              <a:rPr lang="en-US" sz="2000" dirty="0">
                <a:solidFill>
                  <a:schemeClr val="bg1"/>
                </a:solidFill>
                <a:latin typeface="Abadi" panose="020B0604020104020204" pitchFamily="34" charset="0"/>
              </a:rPr>
              <a:t> game yang </a:t>
            </a:r>
            <a:r>
              <a:rPr lang="en-US" sz="2000" dirty="0" err="1">
                <a:solidFill>
                  <a:schemeClr val="bg1"/>
                </a:solidFill>
                <a:latin typeface="Abadi" panose="020B0604020104020204" pitchFamily="34" charset="0"/>
              </a:rPr>
              <a:t>sederhana</a:t>
            </a:r>
            <a:r>
              <a:rPr lang="en-US" sz="2000" dirty="0">
                <a:solidFill>
                  <a:schemeClr val="bg1"/>
                </a:solidFill>
                <a:latin typeface="Abadi" panose="020B0604020104020204" pitchFamily="34" charset="0"/>
              </a:rPr>
              <a:t> dan gratis.</a:t>
            </a:r>
          </a:p>
          <a:p>
            <a:pPr algn="just"/>
            <a:endParaRPr lang="en-US" sz="2000" dirty="0">
              <a:solidFill>
                <a:schemeClr val="bg1"/>
              </a:solidFill>
              <a:latin typeface="Abadi" panose="020B0604020104020204" pitchFamily="34" charset="0"/>
            </a:endParaRPr>
          </a:p>
          <a:p>
            <a:pPr algn="just"/>
            <a:r>
              <a:rPr lang="en-US" sz="2000" dirty="0">
                <a:solidFill>
                  <a:schemeClr val="bg1"/>
                </a:solidFill>
                <a:latin typeface="Abadi" panose="020B0604020104020204" pitchFamily="34" charset="0"/>
              </a:rPr>
              <a:t>Game </a:t>
            </a:r>
            <a:r>
              <a:rPr lang="en-US" sz="2000" dirty="0" err="1">
                <a:solidFill>
                  <a:schemeClr val="bg1"/>
                </a:solidFill>
                <a:latin typeface="Abadi" panose="020B0604020104020204" pitchFamily="34" charset="0"/>
              </a:rPr>
              <a:t>morphling</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mengajarkan</a:t>
            </a:r>
            <a:r>
              <a:rPr lang="en-US" sz="2000" dirty="0">
                <a:solidFill>
                  <a:schemeClr val="bg1"/>
                </a:solidFill>
                <a:latin typeface="Abadi" panose="020B0604020104020204" pitchFamily="34" charset="0"/>
              </a:rPr>
              <a:t> para </a:t>
            </a:r>
            <a:r>
              <a:rPr lang="en-US" sz="2000" dirty="0" err="1">
                <a:solidFill>
                  <a:schemeClr val="bg1"/>
                </a:solidFill>
                <a:latin typeface="Abadi" panose="020B0604020104020204" pitchFamily="34" charset="0"/>
              </a:rPr>
              <a:t>pemainnya</a:t>
            </a:r>
            <a:r>
              <a:rPr lang="en-US" sz="2000" dirty="0">
                <a:solidFill>
                  <a:schemeClr val="bg1"/>
                </a:solidFill>
                <a:latin typeface="Abadi" panose="020B0604020104020204" pitchFamily="34" charset="0"/>
              </a:rPr>
              <a:t> arti </a:t>
            </a:r>
            <a:r>
              <a:rPr lang="en-US" sz="2000" dirty="0" err="1">
                <a:solidFill>
                  <a:schemeClr val="bg1"/>
                </a:solidFill>
                <a:latin typeface="Abadi" panose="020B0604020104020204" pitchFamily="34" charset="0"/>
              </a:rPr>
              <a:t>untuk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lebih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sabar</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dalam</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menghadapi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sesuatu</a:t>
            </a:r>
            <a:r>
              <a:rPr lang="en-US" sz="2000" dirty="0">
                <a:solidFill>
                  <a:schemeClr val="bg1"/>
                </a:solidFill>
                <a:latin typeface="Abadi" panose="020B0604020104020204" pitchFamily="34" charset="0"/>
              </a:rPr>
              <a:t>. </a:t>
            </a:r>
            <a:r>
              <a:rPr lang="id-ID" b="0" i="0" dirty="0">
                <a:solidFill>
                  <a:schemeClr val="bg1"/>
                </a:solidFill>
                <a:effectLst/>
                <a:latin typeface="Roboto" panose="02000000000000000000" pitchFamily="2" charset="0"/>
              </a:rPr>
              <a:t>Kegagalan demi kegagalan </a:t>
            </a:r>
            <a:r>
              <a:rPr lang="en-US" b="0" i="0" dirty="0" err="1">
                <a:solidFill>
                  <a:schemeClr val="bg1"/>
                </a:solidFill>
                <a:effectLst/>
                <a:latin typeface="Roboto" panose="02000000000000000000" pitchFamily="2" charset="0"/>
              </a:rPr>
              <a:t>pasti</a:t>
            </a:r>
            <a:r>
              <a:rPr lang="en-US" b="0" i="0" dirty="0">
                <a:solidFill>
                  <a:schemeClr val="bg1"/>
                </a:solidFill>
                <a:effectLst/>
                <a:latin typeface="Roboto" panose="02000000000000000000" pitchFamily="2" charset="0"/>
              </a:rPr>
              <a:t> </a:t>
            </a:r>
            <a:r>
              <a:rPr lang="id-ID" b="0" i="0" dirty="0">
                <a:solidFill>
                  <a:schemeClr val="bg1"/>
                </a:solidFill>
                <a:effectLst/>
                <a:latin typeface="Roboto" panose="02000000000000000000" pitchFamily="2" charset="0"/>
              </a:rPr>
              <a:t>akan membuat orang </a:t>
            </a:r>
            <a:r>
              <a:rPr lang="en-US" b="0" i="0" dirty="0" err="1">
                <a:solidFill>
                  <a:schemeClr val="bg1"/>
                </a:solidFill>
                <a:effectLst/>
                <a:latin typeface="Roboto" panose="02000000000000000000" pitchFamily="2" charset="0"/>
              </a:rPr>
              <a:t>menjadi</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kesal</a:t>
            </a:r>
            <a:r>
              <a:rPr lang="en-US" b="0" i="0" dirty="0">
                <a:solidFill>
                  <a:schemeClr val="bg1"/>
                </a:solidFill>
                <a:effectLst/>
                <a:latin typeface="Roboto" panose="02000000000000000000" pitchFamily="2" charset="0"/>
              </a:rPr>
              <a:t> dan stress, </a:t>
            </a:r>
            <a:r>
              <a:rPr lang="en-US" b="0" i="0" dirty="0" err="1">
                <a:solidFill>
                  <a:schemeClr val="bg1"/>
                </a:solidFill>
                <a:effectLst/>
                <a:latin typeface="Roboto" panose="02000000000000000000" pitchFamily="2" charset="0"/>
              </a:rPr>
              <a:t>namun</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dengan</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keahlian</a:t>
            </a:r>
            <a:r>
              <a:rPr lang="en-US" b="0" i="0" dirty="0">
                <a:solidFill>
                  <a:schemeClr val="bg1"/>
                </a:solidFill>
                <a:effectLst/>
                <a:latin typeface="Roboto" panose="02000000000000000000" pitchFamily="2" charset="0"/>
              </a:rPr>
              <a:t> dan </a:t>
            </a:r>
            <a:r>
              <a:rPr lang="en-US" b="0" i="0" dirty="0" err="1">
                <a:solidFill>
                  <a:schemeClr val="bg1"/>
                </a:solidFill>
                <a:effectLst/>
                <a:latin typeface="Roboto" panose="02000000000000000000" pitchFamily="2" charset="0"/>
              </a:rPr>
              <a:t>usaha</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terus</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menerus</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pasti</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akan</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membuahkan</a:t>
            </a:r>
            <a:r>
              <a:rPr lang="en-US" b="0" i="0" dirty="0">
                <a:solidFill>
                  <a:schemeClr val="bg1"/>
                </a:solidFill>
                <a:effectLst/>
                <a:latin typeface="Roboto" panose="02000000000000000000" pitchFamily="2" charset="0"/>
              </a:rPr>
              <a:t> </a:t>
            </a:r>
            <a:r>
              <a:rPr lang="en-US" b="0" i="0" dirty="0" err="1">
                <a:solidFill>
                  <a:schemeClr val="bg1"/>
                </a:solidFill>
                <a:effectLst/>
                <a:latin typeface="Roboto" panose="02000000000000000000" pitchFamily="2" charset="0"/>
              </a:rPr>
              <a:t>hasil</a:t>
            </a:r>
            <a:r>
              <a:rPr lang="en-US" b="0" i="0" dirty="0">
                <a:solidFill>
                  <a:schemeClr val="bg1"/>
                </a:solidFill>
                <a:effectLst/>
                <a:latin typeface="Roboto" panose="02000000000000000000" pitchFamily="2" charset="0"/>
              </a:rPr>
              <a:t> yang </a:t>
            </a:r>
            <a:r>
              <a:rPr lang="en-US" b="0" i="0" dirty="0" err="1">
                <a:solidFill>
                  <a:schemeClr val="bg1"/>
                </a:solidFill>
                <a:effectLst/>
                <a:latin typeface="Roboto" panose="02000000000000000000" pitchFamily="2" charset="0"/>
              </a:rPr>
              <a:t>diinginkan</a:t>
            </a:r>
            <a:r>
              <a:rPr lang="en-US" dirty="0">
                <a:solidFill>
                  <a:schemeClr val="bg1"/>
                </a:solidFill>
                <a:latin typeface="Roboto" panose="02000000000000000000" pitchFamily="2" charset="0"/>
              </a:rPr>
              <a:t>.</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49D9DA30-DB21-4324-991F-FCC531527E09}"/>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3AF6B815-4C9D-4CF1-9A43-A2D2E45C8168}"/>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BB0923F5-2D78-488E-B50B-850FEC59F5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4391" y="-200702"/>
            <a:ext cx="2294315" cy="1833836"/>
          </a:xfrm>
          <a:prstGeom prst="rect">
            <a:avLst/>
          </a:prstGeom>
        </p:spPr>
      </p:pic>
      <p:sp>
        <p:nvSpPr>
          <p:cNvPr id="33" name="TextBox 32">
            <a:extLst>
              <a:ext uri="{FF2B5EF4-FFF2-40B4-BE49-F238E27FC236}">
                <a16:creationId xmlns:a16="http://schemas.microsoft.com/office/drawing/2014/main" id="{F6CDC9B9-03C1-4372-ABC7-FB6A5AED5C8E}"/>
              </a:ext>
            </a:extLst>
          </p:cNvPr>
          <p:cNvSpPr txBox="1"/>
          <p:nvPr/>
        </p:nvSpPr>
        <p:spPr>
          <a:xfrm>
            <a:off x="3331396" y="6262619"/>
            <a:ext cx="6107986" cy="369332"/>
          </a:xfrm>
          <a:prstGeom prst="rect">
            <a:avLst/>
          </a:prstGeom>
          <a:noFill/>
        </p:spPr>
        <p:txBody>
          <a:bodyPr wrap="square">
            <a:spAutoFit/>
          </a:bodyPr>
          <a:lstStyle/>
          <a:p>
            <a:r>
              <a:rPr lang="id-ID" dirty="0">
                <a:solidFill>
                  <a:schemeClr val="bg1"/>
                </a:solidFill>
              </a:rPr>
              <a:t>https://github.com/AhmadFadillah12/Rebah.an-tech</a:t>
            </a:r>
          </a:p>
        </p:txBody>
      </p:sp>
    </p:spTree>
    <p:extLst>
      <p:ext uri="{BB962C8B-B14F-4D97-AF65-F5344CB8AC3E}">
        <p14:creationId xmlns:p14="http://schemas.microsoft.com/office/powerpoint/2010/main" val="7169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333499"/>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268944" cy="6380933"/>
            <a:chOff x="0" y="488949"/>
            <a:chExt cx="12268944"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268944" cy="6380933"/>
              <a:chOff x="0" y="736599"/>
              <a:chExt cx="12268944"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4095253" y="2396635"/>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63130" y="6225142"/>
                <a:ext cx="2505814"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 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20822" y="619119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pic>
        <p:nvPicPr>
          <p:cNvPr id="19" name="Picture 18">
            <a:extLst>
              <a:ext uri="{FF2B5EF4-FFF2-40B4-BE49-F238E27FC236}">
                <a16:creationId xmlns:a16="http://schemas.microsoft.com/office/drawing/2014/main" id="{5B36ACB0-1DDA-43B1-B3EB-017E13F56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0400" y="1452176"/>
            <a:ext cx="1850498" cy="1284463"/>
          </a:xfrm>
          <a:prstGeom prst="rect">
            <a:avLst/>
          </a:prstGeom>
        </p:spPr>
      </p:pic>
      <p:pic>
        <p:nvPicPr>
          <p:cNvPr id="20" name="Picture 19">
            <a:extLst>
              <a:ext uri="{FF2B5EF4-FFF2-40B4-BE49-F238E27FC236}">
                <a16:creationId xmlns:a16="http://schemas.microsoft.com/office/drawing/2014/main" id="{6D0C618C-B4BD-4FA1-BDCF-27252DB837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8941" y="2832638"/>
            <a:ext cx="1838736" cy="1251755"/>
          </a:xfrm>
          <a:prstGeom prst="rect">
            <a:avLst/>
          </a:prstGeom>
        </p:spPr>
      </p:pic>
    </p:spTree>
    <p:extLst>
      <p:ext uri="{BB962C8B-B14F-4D97-AF65-F5344CB8AC3E}">
        <p14:creationId xmlns:p14="http://schemas.microsoft.com/office/powerpoint/2010/main" val="246082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3272571" y="517475"/>
            <a:ext cx="7592485" cy="5386090"/>
          </a:xfrm>
          <a:prstGeom prst="rect">
            <a:avLst/>
          </a:prstGeom>
          <a:noFill/>
        </p:spPr>
        <p:txBody>
          <a:bodyPr wrap="square">
            <a:spAutoFit/>
          </a:bodyPr>
          <a:lstStyle/>
          <a:p>
            <a:r>
              <a:rPr lang="id-ID" sz="34400" dirty="0">
                <a:solidFill>
                  <a:schemeClr val="bg1"/>
                </a:solidFill>
                <a:latin typeface="Freestyle Script" panose="030804020302050B0404" pitchFamily="66" charset="0"/>
              </a:rPr>
              <a:t>Kasih</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0" y="245393"/>
            <a:ext cx="12192000" cy="6612606"/>
            <a:chOff x="0" y="736599"/>
            <a:chExt cx="12192000"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150869" y="2773523"/>
              <a:ext cx="1358064"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Terima</a:t>
              </a:r>
              <a:endParaRPr lang="en-MY" sz="32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166337" y="6519038"/>
              <a:ext cx="1968809"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Morphling</a:t>
              </a:r>
              <a:endParaRPr lang="en-MY" sz="3200" dirty="0">
                <a:solidFill>
                  <a:schemeClr val="bg1"/>
                </a:solidFill>
                <a:latin typeface="Abadi" panose="020B0604020104020204" pitchFamily="34" charset="0"/>
              </a:endParaRPr>
            </a:p>
          </p:txBody>
        </p:sp>
      </p:grpSp>
      <p:pic>
        <p:nvPicPr>
          <p:cNvPr id="18" name="Graphic 17" descr="Leaf with solid fill">
            <a:extLst>
              <a:ext uri="{FF2B5EF4-FFF2-40B4-BE49-F238E27FC236}">
                <a16:creationId xmlns:a16="http://schemas.microsoft.com/office/drawing/2014/main" id="{1AE56968-3AB7-4A19-841D-10C1E40D7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741" y="6027831"/>
            <a:ext cx="254771" cy="254771"/>
          </a:xfrm>
          <a:prstGeom prst="rect">
            <a:avLst/>
          </a:prstGeom>
        </p:spPr>
      </p:pic>
      <p:pic>
        <p:nvPicPr>
          <p:cNvPr id="20" name="Picture 19">
            <a:extLst>
              <a:ext uri="{FF2B5EF4-FFF2-40B4-BE49-F238E27FC236}">
                <a16:creationId xmlns:a16="http://schemas.microsoft.com/office/drawing/2014/main" id="{70CA5353-A846-44F8-A947-666272DF1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146" y="4077053"/>
            <a:ext cx="1838736" cy="1251755"/>
          </a:xfrm>
          <a:prstGeom prst="rect">
            <a:avLst/>
          </a:prstGeom>
        </p:spPr>
      </p:pic>
      <p:pic>
        <p:nvPicPr>
          <p:cNvPr id="21" name="Picture 20">
            <a:extLst>
              <a:ext uri="{FF2B5EF4-FFF2-40B4-BE49-F238E27FC236}">
                <a16:creationId xmlns:a16="http://schemas.microsoft.com/office/drawing/2014/main" id="{97A36DFB-D291-4BCE-ACAF-701C2A2493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7161" y="557522"/>
            <a:ext cx="1850498" cy="1284463"/>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65AB08F-9C0A-4307-95ED-AEFEE61D663E}"/>
              </a:ext>
            </a:extLst>
          </p:cNvPr>
          <p:cNvSpPr txBox="1"/>
          <p:nvPr/>
        </p:nvSpPr>
        <p:spPr>
          <a:xfrm>
            <a:off x="5727732" y="3310224"/>
            <a:ext cx="3135812" cy="954107"/>
          </a:xfrm>
          <a:prstGeom prst="rect">
            <a:avLst/>
          </a:prstGeom>
          <a:noFill/>
        </p:spPr>
        <p:txBody>
          <a:bodyPr wrap="square" rtlCol="0">
            <a:spAutoFit/>
          </a:bodyPr>
          <a:lstStyle/>
          <a:p>
            <a:r>
              <a:rPr lang="id-ID" sz="2400" b="1" dirty="0"/>
              <a:t>Anisa Prasetya</a:t>
            </a:r>
            <a:endParaRPr lang="en-MY" sz="2400" b="1" dirty="0"/>
          </a:p>
          <a:p>
            <a:r>
              <a:rPr lang="id-ID" sz="1600" dirty="0"/>
              <a:t>120140087</a:t>
            </a:r>
            <a:endParaRPr lang="en-MY" sz="1600" dirty="0"/>
          </a:p>
          <a:p>
            <a:r>
              <a:rPr lang="en-MY" sz="1600" dirty="0"/>
              <a:t> </a:t>
            </a:r>
          </a:p>
        </p:txBody>
      </p:sp>
      <p:sp>
        <p:nvSpPr>
          <p:cNvPr id="10" name="TextBox 9">
            <a:extLst>
              <a:ext uri="{FF2B5EF4-FFF2-40B4-BE49-F238E27FC236}">
                <a16:creationId xmlns:a16="http://schemas.microsoft.com/office/drawing/2014/main" id="{30CC9421-1E13-4C44-9DA7-0F2BF27D680D}"/>
              </a:ext>
            </a:extLst>
          </p:cNvPr>
          <p:cNvSpPr txBox="1"/>
          <p:nvPr/>
        </p:nvSpPr>
        <p:spPr>
          <a:xfrm>
            <a:off x="1605215" y="4655928"/>
            <a:ext cx="1848583" cy="954107"/>
          </a:xfrm>
          <a:prstGeom prst="rect">
            <a:avLst/>
          </a:prstGeom>
          <a:noFill/>
        </p:spPr>
        <p:txBody>
          <a:bodyPr wrap="none" rtlCol="0">
            <a:spAutoFit/>
          </a:bodyPr>
          <a:lstStyle/>
          <a:p>
            <a:r>
              <a:rPr lang="id-ID" sz="2400" b="1" dirty="0"/>
              <a:t>William Rusli</a:t>
            </a:r>
            <a:endParaRPr lang="en-MY" sz="2400" b="1" dirty="0"/>
          </a:p>
          <a:p>
            <a:r>
              <a:rPr lang="id-ID" sz="1600" dirty="0"/>
              <a:t>120140090</a:t>
            </a:r>
            <a:endParaRPr lang="en-MY" sz="1600" dirty="0"/>
          </a:p>
          <a:p>
            <a:endParaRPr lang="en-MY" sz="1600" dirty="0"/>
          </a:p>
        </p:txBody>
      </p:sp>
      <p:sp>
        <p:nvSpPr>
          <p:cNvPr id="41" name="TextBox 40">
            <a:extLst>
              <a:ext uri="{FF2B5EF4-FFF2-40B4-BE49-F238E27FC236}">
                <a16:creationId xmlns:a16="http://schemas.microsoft.com/office/drawing/2014/main" id="{2B23E038-E5EE-4488-9B84-CBE7C8AF3641}"/>
              </a:ext>
            </a:extLst>
          </p:cNvPr>
          <p:cNvSpPr txBox="1"/>
          <p:nvPr/>
        </p:nvSpPr>
        <p:spPr>
          <a:xfrm>
            <a:off x="5767219" y="4736473"/>
            <a:ext cx="2079415" cy="954107"/>
          </a:xfrm>
          <a:prstGeom prst="rect">
            <a:avLst/>
          </a:prstGeom>
          <a:noFill/>
        </p:spPr>
        <p:txBody>
          <a:bodyPr wrap="none" rtlCol="0">
            <a:spAutoFit/>
          </a:bodyPr>
          <a:lstStyle/>
          <a:p>
            <a:r>
              <a:rPr lang="id-ID" sz="2400" b="1" dirty="0"/>
              <a:t>M. Fikri Damar</a:t>
            </a:r>
            <a:endParaRPr lang="en-MY" sz="2400" b="1" dirty="0"/>
          </a:p>
          <a:p>
            <a:r>
              <a:rPr lang="id-ID" sz="1600" dirty="0"/>
              <a:t>120140077</a:t>
            </a:r>
            <a:endParaRPr lang="en-MY" sz="1600" dirty="0"/>
          </a:p>
          <a:p>
            <a:endParaRPr lang="en-MY" sz="1600" dirty="0"/>
          </a:p>
        </p:txBody>
      </p:sp>
      <p:sp>
        <p:nvSpPr>
          <p:cNvPr id="45" name="TextBox 44">
            <a:extLst>
              <a:ext uri="{FF2B5EF4-FFF2-40B4-BE49-F238E27FC236}">
                <a16:creationId xmlns:a16="http://schemas.microsoft.com/office/drawing/2014/main" id="{98B9F21E-4C7A-495D-A075-1C474C558CC7}"/>
              </a:ext>
            </a:extLst>
          </p:cNvPr>
          <p:cNvSpPr txBox="1"/>
          <p:nvPr/>
        </p:nvSpPr>
        <p:spPr>
          <a:xfrm>
            <a:off x="10026468" y="4593264"/>
            <a:ext cx="1886286" cy="954107"/>
          </a:xfrm>
          <a:prstGeom prst="rect">
            <a:avLst/>
          </a:prstGeom>
          <a:noFill/>
        </p:spPr>
        <p:txBody>
          <a:bodyPr wrap="none" rtlCol="0">
            <a:spAutoFit/>
          </a:bodyPr>
          <a:lstStyle/>
          <a:p>
            <a:r>
              <a:rPr lang="id-ID" sz="2400" b="1" dirty="0"/>
              <a:t>Alfian Kafilah</a:t>
            </a:r>
            <a:endParaRPr lang="it-IT" sz="2400" b="1" dirty="0"/>
          </a:p>
          <a:p>
            <a:r>
              <a:rPr lang="id-ID" sz="1600" dirty="0"/>
              <a:t>120140109</a:t>
            </a:r>
            <a:endParaRPr lang="en-MY" sz="1600" dirty="0"/>
          </a:p>
          <a:p>
            <a:endParaRPr lang="en-MY" sz="1600" dirty="0"/>
          </a:p>
        </p:txBody>
      </p:sp>
      <p:sp>
        <p:nvSpPr>
          <p:cNvPr id="49" name="TextBox 48">
            <a:extLst>
              <a:ext uri="{FF2B5EF4-FFF2-40B4-BE49-F238E27FC236}">
                <a16:creationId xmlns:a16="http://schemas.microsoft.com/office/drawing/2014/main" id="{D96C15E6-FABB-426B-956C-51C7BA8C894B}"/>
              </a:ext>
            </a:extLst>
          </p:cNvPr>
          <p:cNvSpPr txBox="1"/>
          <p:nvPr/>
        </p:nvSpPr>
        <p:spPr>
          <a:xfrm>
            <a:off x="1628301" y="3328674"/>
            <a:ext cx="3247158" cy="1107996"/>
          </a:xfrm>
          <a:prstGeom prst="rect">
            <a:avLst/>
          </a:prstGeom>
          <a:noFill/>
        </p:spPr>
        <p:txBody>
          <a:bodyPr wrap="square" rtlCol="0">
            <a:spAutoFit/>
          </a:bodyPr>
          <a:lstStyle/>
          <a:p>
            <a:r>
              <a:rPr lang="it-IT" sz="1400" b="1" dirty="0">
                <a:solidFill>
                  <a:srgbClr val="34484B"/>
                </a:solidFill>
              </a:rPr>
              <a:t>LEADER: </a:t>
            </a:r>
          </a:p>
          <a:p>
            <a:r>
              <a:rPr lang="id-ID" sz="2000" b="1" dirty="0"/>
              <a:t>Ahmad Fadillah</a:t>
            </a:r>
            <a:endParaRPr lang="it-IT" sz="2400" b="1" dirty="0"/>
          </a:p>
          <a:p>
            <a:r>
              <a:rPr lang="id-ID" sz="1600" dirty="0"/>
              <a:t>120140092</a:t>
            </a:r>
            <a:endParaRPr lang="en-MY" sz="1600" dirty="0"/>
          </a:p>
          <a:p>
            <a:r>
              <a:rPr lang="en-MY" sz="1600" dirty="0"/>
              <a:t>  </a:t>
            </a:r>
          </a:p>
        </p:txBody>
      </p:sp>
      <p:sp>
        <p:nvSpPr>
          <p:cNvPr id="50" name="TextBox 49">
            <a:extLst>
              <a:ext uri="{FF2B5EF4-FFF2-40B4-BE49-F238E27FC236}">
                <a16:creationId xmlns:a16="http://schemas.microsoft.com/office/drawing/2014/main" id="{2974A53A-EF91-485A-84AB-F82B5D0978B5}"/>
              </a:ext>
            </a:extLst>
          </p:cNvPr>
          <p:cNvSpPr txBox="1"/>
          <p:nvPr/>
        </p:nvSpPr>
        <p:spPr>
          <a:xfrm>
            <a:off x="9954621" y="3237125"/>
            <a:ext cx="2605720" cy="892552"/>
          </a:xfrm>
          <a:prstGeom prst="rect">
            <a:avLst/>
          </a:prstGeom>
          <a:noFill/>
        </p:spPr>
        <p:txBody>
          <a:bodyPr wrap="square" rtlCol="0">
            <a:spAutoFit/>
          </a:bodyPr>
          <a:lstStyle/>
          <a:p>
            <a:r>
              <a:rPr lang="id-ID" sz="2000" b="1" dirty="0"/>
              <a:t>Rahman Pajri</a:t>
            </a:r>
            <a:endParaRPr lang="en-MY" sz="2000" b="1" dirty="0"/>
          </a:p>
          <a:p>
            <a:r>
              <a:rPr lang="id-ID" sz="1600" dirty="0"/>
              <a:t>120140118</a:t>
            </a:r>
            <a:endParaRPr lang="en-MY" sz="1600" dirty="0"/>
          </a:p>
          <a:p>
            <a:endParaRPr lang="en-MY" sz="1600" dirty="0"/>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9A5FC14-B6C0-441F-B8CB-628D21576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8550" y="786858"/>
            <a:ext cx="1112357" cy="1347664"/>
          </a:xfrm>
          <a:prstGeom prst="rect">
            <a:avLst/>
          </a:prstGeom>
        </p:spPr>
      </p:pic>
      <p:grpSp>
        <p:nvGrpSpPr>
          <p:cNvPr id="37" name="Group 36">
            <a:extLst>
              <a:ext uri="{FF2B5EF4-FFF2-40B4-BE49-F238E27FC236}">
                <a16:creationId xmlns:a16="http://schemas.microsoft.com/office/drawing/2014/main" id="{08BC5E1E-1935-4C76-A281-5451DBD53659}"/>
              </a:ext>
            </a:extLst>
          </p:cNvPr>
          <p:cNvGrpSpPr/>
          <p:nvPr/>
        </p:nvGrpSpPr>
        <p:grpSpPr>
          <a:xfrm>
            <a:off x="2830883" y="2273694"/>
            <a:ext cx="6768591" cy="851315"/>
            <a:chOff x="1861803" y="2604977"/>
            <a:chExt cx="4177490" cy="525421"/>
          </a:xfrm>
          <a:effectLst>
            <a:outerShdw blurRad="152400" dist="114300" dir="8100000" algn="tr" rotWithShape="0">
              <a:prstClr val="black">
                <a:alpha val="40000"/>
              </a:prstClr>
            </a:outerShdw>
          </a:effectLst>
        </p:grpSpPr>
        <p:sp>
          <p:nvSpPr>
            <p:cNvPr id="39" name="Rectangle 38">
              <a:extLst>
                <a:ext uri="{FF2B5EF4-FFF2-40B4-BE49-F238E27FC236}">
                  <a16:creationId xmlns:a16="http://schemas.microsoft.com/office/drawing/2014/main" id="{1E6CFFCA-BF3F-4387-A1CA-A1D163108B04}"/>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17" dirty="0">
                  <a:solidFill>
                    <a:schemeClr val="bg1"/>
                  </a:solidFill>
                  <a:latin typeface="Abadi Extra Light" panose="020B0204020104020204" pitchFamily="34" charset="0"/>
                </a:rPr>
                <a:t>Rebah.an tech (RA-10)</a:t>
              </a:r>
              <a:endParaRPr lang="en-MY" sz="2917" dirty="0">
                <a:solidFill>
                  <a:schemeClr val="bg1"/>
                </a:solidFill>
                <a:latin typeface="Abadi Extra Light" panose="020B0204020104020204" pitchFamily="34" charset="0"/>
              </a:endParaRPr>
            </a:p>
          </p:txBody>
        </p:sp>
        <p:sp>
          <p:nvSpPr>
            <p:cNvPr id="42" name="Rectangle 41">
              <a:extLst>
                <a:ext uri="{FF2B5EF4-FFF2-40B4-BE49-F238E27FC236}">
                  <a16:creationId xmlns:a16="http://schemas.microsoft.com/office/drawing/2014/main" id="{14B710EE-7675-475D-A38C-F55892F71414}"/>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43" name="Graphic 42" descr="Magnifying glass">
              <a:extLst>
                <a:ext uri="{FF2B5EF4-FFF2-40B4-BE49-F238E27FC236}">
                  <a16:creationId xmlns:a16="http://schemas.microsoft.com/office/drawing/2014/main" id="{92E15358-602B-458E-A0E2-7314A565CD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309" y="2703252"/>
              <a:ext cx="352425" cy="352425"/>
            </a:xfrm>
            <a:prstGeom prst="rect">
              <a:avLst/>
            </a:prstGeom>
          </p:spPr>
        </p:pic>
      </p:grpSp>
      <p:pic>
        <p:nvPicPr>
          <p:cNvPr id="3" name="Picture 2">
            <a:extLst>
              <a:ext uri="{FF2B5EF4-FFF2-40B4-BE49-F238E27FC236}">
                <a16:creationId xmlns:a16="http://schemas.microsoft.com/office/drawing/2014/main" id="{EBC33537-7483-46C2-8E7E-4026AC5EA3BB}"/>
              </a:ext>
            </a:extLst>
          </p:cNvPr>
          <p:cNvPicPr>
            <a:picLocks noChangeAspect="1"/>
          </p:cNvPicPr>
          <p:nvPr/>
        </p:nvPicPr>
        <p:blipFill rotWithShape="1">
          <a:blip r:embed="rId9">
            <a:extLst>
              <a:ext uri="{28A0092B-C50C-407E-A947-70E740481C1C}">
                <a14:useLocalDpi xmlns:a14="http://schemas.microsoft.com/office/drawing/2010/main" val="0"/>
              </a:ext>
            </a:extLst>
          </a:blip>
          <a:srcRect l="36947" t="48939" r="34001" b="6222"/>
          <a:stretch/>
        </p:blipFill>
        <p:spPr>
          <a:xfrm>
            <a:off x="430023" y="3237125"/>
            <a:ext cx="1198278" cy="1232929"/>
          </a:xfrm>
          <a:prstGeom prst="rect">
            <a:avLst/>
          </a:prstGeom>
        </p:spPr>
      </p:pic>
      <p:pic>
        <p:nvPicPr>
          <p:cNvPr id="6" name="Picture 5">
            <a:extLst>
              <a:ext uri="{FF2B5EF4-FFF2-40B4-BE49-F238E27FC236}">
                <a16:creationId xmlns:a16="http://schemas.microsoft.com/office/drawing/2014/main" id="{F3D32CDD-04F2-4942-9373-0725F849A31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297" r="5928" b="52478"/>
          <a:stretch/>
        </p:blipFill>
        <p:spPr>
          <a:xfrm>
            <a:off x="4583453" y="3332556"/>
            <a:ext cx="1151668" cy="1195663"/>
          </a:xfrm>
          <a:prstGeom prst="rect">
            <a:avLst/>
          </a:prstGeom>
        </p:spPr>
      </p:pic>
      <p:pic>
        <p:nvPicPr>
          <p:cNvPr id="9" name="Picture 8">
            <a:extLst>
              <a:ext uri="{FF2B5EF4-FFF2-40B4-BE49-F238E27FC236}">
                <a16:creationId xmlns:a16="http://schemas.microsoft.com/office/drawing/2014/main" id="{AA726016-7E80-4DE9-A30D-9888C67376C0}"/>
              </a:ext>
            </a:extLst>
          </p:cNvPr>
          <p:cNvPicPr>
            <a:picLocks noChangeAspect="1"/>
          </p:cNvPicPr>
          <p:nvPr/>
        </p:nvPicPr>
        <p:blipFill rotWithShape="1">
          <a:blip r:embed="rId9">
            <a:extLst>
              <a:ext uri="{28A0092B-C50C-407E-A947-70E740481C1C}">
                <a14:useLocalDpi xmlns:a14="http://schemas.microsoft.com/office/drawing/2010/main" val="0"/>
              </a:ext>
            </a:extLst>
          </a:blip>
          <a:srcRect l="36070" t="1823" r="34811" b="52798"/>
          <a:stretch/>
        </p:blipFill>
        <p:spPr>
          <a:xfrm>
            <a:off x="441435" y="4692112"/>
            <a:ext cx="1150850" cy="1195663"/>
          </a:xfrm>
          <a:prstGeom prst="rect">
            <a:avLst/>
          </a:prstGeom>
        </p:spPr>
      </p:pic>
      <p:pic>
        <p:nvPicPr>
          <p:cNvPr id="12" name="Picture 11">
            <a:extLst>
              <a:ext uri="{FF2B5EF4-FFF2-40B4-BE49-F238E27FC236}">
                <a16:creationId xmlns:a16="http://schemas.microsoft.com/office/drawing/2014/main" id="{6BA1AA45-D172-4506-B741-EBA4739A9EFE}"/>
              </a:ext>
            </a:extLst>
          </p:cNvPr>
          <p:cNvPicPr>
            <a:picLocks noChangeAspect="1"/>
          </p:cNvPicPr>
          <p:nvPr/>
        </p:nvPicPr>
        <p:blipFill rotWithShape="1">
          <a:blip r:embed="rId9">
            <a:extLst>
              <a:ext uri="{28A0092B-C50C-407E-A947-70E740481C1C}">
                <a14:useLocalDpi xmlns:a14="http://schemas.microsoft.com/office/drawing/2010/main" val="0"/>
              </a:ext>
            </a:extLst>
          </a:blip>
          <a:srcRect l="7704" t="1823" r="64105" b="52798"/>
          <a:stretch/>
        </p:blipFill>
        <p:spPr>
          <a:xfrm>
            <a:off x="8796165" y="4551854"/>
            <a:ext cx="1230303" cy="1320330"/>
          </a:xfrm>
          <a:prstGeom prst="rect">
            <a:avLst/>
          </a:prstGeom>
        </p:spPr>
      </p:pic>
      <p:pic>
        <p:nvPicPr>
          <p:cNvPr id="14" name="Picture 13">
            <a:extLst>
              <a:ext uri="{FF2B5EF4-FFF2-40B4-BE49-F238E27FC236}">
                <a16:creationId xmlns:a16="http://schemas.microsoft.com/office/drawing/2014/main" id="{3C331F38-2122-42DD-A54B-CCFE6A1B6819}"/>
              </a:ext>
            </a:extLst>
          </p:cNvPr>
          <p:cNvPicPr>
            <a:picLocks noChangeAspect="1"/>
          </p:cNvPicPr>
          <p:nvPr/>
        </p:nvPicPr>
        <p:blipFill rotWithShape="1">
          <a:blip r:embed="rId9">
            <a:extLst>
              <a:ext uri="{28A0092B-C50C-407E-A947-70E740481C1C}">
                <a14:useLocalDpi xmlns:a14="http://schemas.microsoft.com/office/drawing/2010/main" val="0"/>
              </a:ext>
            </a:extLst>
          </a:blip>
          <a:srcRect l="7354" t="50000" r="64675" b="6222"/>
          <a:stretch/>
        </p:blipFill>
        <p:spPr>
          <a:xfrm>
            <a:off x="8778031" y="3264181"/>
            <a:ext cx="1151667" cy="1201666"/>
          </a:xfrm>
          <a:prstGeom prst="rect">
            <a:avLst/>
          </a:prstGeom>
        </p:spPr>
      </p:pic>
      <p:pic>
        <p:nvPicPr>
          <p:cNvPr id="16" name="Picture 15">
            <a:extLst>
              <a:ext uri="{FF2B5EF4-FFF2-40B4-BE49-F238E27FC236}">
                <a16:creationId xmlns:a16="http://schemas.microsoft.com/office/drawing/2014/main" id="{04B115F8-32FA-4862-A6D9-1D9AFBE75C5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8708" r="5928" b="7587"/>
          <a:stretch/>
        </p:blipFill>
        <p:spPr>
          <a:xfrm>
            <a:off x="4628174" y="4735766"/>
            <a:ext cx="1230303" cy="1291457"/>
          </a:xfrm>
          <a:prstGeom prst="rect">
            <a:avLst/>
          </a:prstGeom>
        </p:spPr>
      </p:pic>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41" grpId="0"/>
      <p:bldP spid="45"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3911447" y="2496318"/>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88826" y="6211836"/>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04275" y="6211836"/>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4250" y="2039494"/>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pic>
        <p:nvPicPr>
          <p:cNvPr id="7" name="Picture 6">
            <a:extLst>
              <a:ext uri="{FF2B5EF4-FFF2-40B4-BE49-F238E27FC236}">
                <a16:creationId xmlns:a16="http://schemas.microsoft.com/office/drawing/2014/main" id="{E4B0403C-7DCC-4952-A7A9-6AC5FF31B72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15119" y="1719756"/>
            <a:ext cx="1850498" cy="1284463"/>
          </a:xfrm>
          <a:prstGeom prst="rect">
            <a:avLst/>
          </a:prstGeom>
        </p:spPr>
      </p:pic>
      <p:pic>
        <p:nvPicPr>
          <p:cNvPr id="19" name="Picture 18">
            <a:extLst>
              <a:ext uri="{FF2B5EF4-FFF2-40B4-BE49-F238E27FC236}">
                <a16:creationId xmlns:a16="http://schemas.microsoft.com/office/drawing/2014/main" id="{6612A60C-B8F9-4680-B453-4D161372E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16545" y="3129341"/>
            <a:ext cx="1838736" cy="1251755"/>
          </a:xfrm>
          <a:prstGeom prst="rect">
            <a:avLst/>
          </a:prstGeom>
        </p:spPr>
      </p:pic>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1775019" y="2690336"/>
            <a:ext cx="3114615" cy="1200329"/>
          </a:xfrm>
          <a:prstGeom prst="rect">
            <a:avLst/>
          </a:prstGeom>
          <a:noFill/>
        </p:spPr>
        <p:txBody>
          <a:bodyPr wrap="square" rtlCol="0">
            <a:spAutoFit/>
          </a:bodyPr>
          <a:lstStyle/>
          <a:p>
            <a:r>
              <a:rPr lang="en-MY" dirty="0" err="1">
                <a:solidFill>
                  <a:schemeClr val="bg1"/>
                </a:solidFill>
                <a:latin typeface="Abadi" panose="020B0604020104020204" pitchFamily="34" charset="0"/>
              </a:rPr>
              <a:t>Berikut</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adalah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tampilan</a:t>
            </a:r>
            <a:r>
              <a:rPr lang="en-MY" dirty="0">
                <a:solidFill>
                  <a:schemeClr val="bg1"/>
                </a:solidFill>
                <a:latin typeface="Abadi" panose="020B0604020104020204" pitchFamily="34" charset="0"/>
              </a:rPr>
              <a:t> menu </a:t>
            </a:r>
            <a:r>
              <a:rPr lang="en-MY" dirty="0" err="1">
                <a:solidFill>
                  <a:schemeClr val="bg1"/>
                </a:solidFill>
                <a:latin typeface="Abadi" panose="020B0604020104020204" pitchFamily="34" charset="0"/>
              </a:rPr>
              <a:t>utama</a:t>
            </a:r>
            <a:r>
              <a:rPr lang="en-MY" dirty="0">
                <a:solidFill>
                  <a:schemeClr val="bg1"/>
                </a:solidFill>
                <a:latin typeface="Abadi" panose="020B0604020104020204" pitchFamily="34" charset="0"/>
              </a:rPr>
              <a:t> pada game </a:t>
            </a:r>
            <a:r>
              <a:rPr lang="en-MY" dirty="0" err="1">
                <a:solidFill>
                  <a:schemeClr val="bg1"/>
                </a:solidFill>
                <a:latin typeface="Abadi" panose="020B0604020104020204" pitchFamily="34" charset="0"/>
              </a:rPr>
              <a:t>morphling</a:t>
            </a:r>
            <a:endParaRPr lang="en-MY" dirty="0">
              <a:solidFill>
                <a:schemeClr val="bg1"/>
              </a:solidFill>
              <a:latin typeface="Abadi" panose="020B0604020104020204" pitchFamily="34" charset="0"/>
            </a:endParaRPr>
          </a:p>
          <a:p>
            <a:r>
              <a:rPr lang="en-MY" dirty="0">
                <a:solidFill>
                  <a:schemeClr val="bg1"/>
                </a:solidFill>
                <a:latin typeface="Abadi" panose="020B0604020104020204" pitchFamily="34" charset="0"/>
              </a:rPr>
              <a:t>yang </a:t>
            </a:r>
            <a:r>
              <a:rPr lang="en-MY" dirty="0" err="1">
                <a:solidFill>
                  <a:schemeClr val="bg1"/>
                </a:solidFill>
                <a:latin typeface="Abadi" panose="020B0604020104020204" pitchFamily="34" charset="0"/>
              </a:rPr>
              <a:t>telah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dibuat</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Terdapat</a:t>
            </a:r>
            <a:r>
              <a:rPr lang="en-MY" dirty="0">
                <a:solidFill>
                  <a:schemeClr val="bg1"/>
                </a:solidFill>
                <a:latin typeface="Abadi" panose="020B0604020104020204" pitchFamily="34" charset="0"/>
              </a:rPr>
              <a:t> 2 menu </a:t>
            </a:r>
            <a:r>
              <a:rPr lang="en-MY" dirty="0" err="1">
                <a:solidFill>
                  <a:schemeClr val="bg1"/>
                </a:solidFill>
                <a:latin typeface="Abadi" panose="020B0604020104020204" pitchFamily="34" charset="0"/>
              </a:rPr>
              <a:t>yaitu</a:t>
            </a:r>
            <a:r>
              <a:rPr lang="en-MY" dirty="0">
                <a:solidFill>
                  <a:schemeClr val="bg1"/>
                </a:solidFill>
                <a:latin typeface="Abadi" panose="020B0604020104020204" pitchFamily="34" charset="0"/>
              </a:rPr>
              <a:t> Play dan exit</a:t>
            </a:r>
          </a:p>
        </p:txBody>
      </p:sp>
      <p:pic>
        <p:nvPicPr>
          <p:cNvPr id="3" name="Picture 2">
            <a:extLst>
              <a:ext uri="{FF2B5EF4-FFF2-40B4-BE49-F238E27FC236}">
                <a16:creationId xmlns:a16="http://schemas.microsoft.com/office/drawing/2014/main" id="{8E42E720-4F3D-42CB-BB28-9E6C8DFFCC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6202" y="1275950"/>
            <a:ext cx="6029907" cy="4622717"/>
          </a:xfrm>
          <a:prstGeom prst="rect">
            <a:avLst/>
          </a:prstGeom>
        </p:spPr>
      </p:pic>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1875400" y="1937587"/>
            <a:ext cx="3114615" cy="1200329"/>
          </a:xfrm>
          <a:prstGeom prst="rect">
            <a:avLst/>
          </a:prstGeom>
          <a:noFill/>
        </p:spPr>
        <p:txBody>
          <a:bodyPr wrap="square" rtlCol="0">
            <a:spAutoFit/>
          </a:bodyPr>
          <a:lstStyle/>
          <a:p>
            <a:r>
              <a:rPr lang="en-MY" dirty="0">
                <a:solidFill>
                  <a:schemeClr val="bg1"/>
                </a:solidFill>
                <a:latin typeface="Abadi" panose="020B0604020104020204" pitchFamily="34" charset="0"/>
              </a:rPr>
              <a:t>Ketika user meng-</a:t>
            </a:r>
            <a:r>
              <a:rPr lang="en-MY" dirty="0" err="1">
                <a:solidFill>
                  <a:schemeClr val="bg1"/>
                </a:solidFill>
                <a:latin typeface="Abadi" panose="020B0604020104020204" pitchFamily="34" charset="0"/>
              </a:rPr>
              <a:t>klik</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tombol</a:t>
            </a:r>
            <a:endParaRPr lang="en-MY" dirty="0">
              <a:solidFill>
                <a:schemeClr val="bg1"/>
              </a:solidFill>
              <a:latin typeface="Abadi" panose="020B0604020104020204" pitchFamily="34" charset="0"/>
            </a:endParaRPr>
          </a:p>
          <a:p>
            <a:r>
              <a:rPr lang="en-MY" dirty="0">
                <a:solidFill>
                  <a:schemeClr val="bg1"/>
                </a:solidFill>
                <a:latin typeface="Abadi" panose="020B0604020104020204" pitchFamily="34" charset="0"/>
              </a:rPr>
              <a:t>Play, </a:t>
            </a:r>
            <a:r>
              <a:rPr lang="en-MY" dirty="0" err="1">
                <a:solidFill>
                  <a:schemeClr val="bg1"/>
                </a:solidFill>
                <a:latin typeface="Abadi" panose="020B0604020104020204" pitchFamily="34" charset="0"/>
              </a:rPr>
              <a:t>maka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tampil</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halaman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baru</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untuk</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memilih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karakter</a:t>
            </a:r>
            <a:r>
              <a:rPr lang="en-MY" dirty="0">
                <a:solidFill>
                  <a:schemeClr val="bg1"/>
                </a:solidFill>
                <a:latin typeface="Abadi" panose="020B0604020104020204" pitchFamily="34" charset="0"/>
              </a:rPr>
              <a:t> yang </a:t>
            </a:r>
            <a:r>
              <a:rPr lang="en-MY" dirty="0" err="1">
                <a:solidFill>
                  <a:schemeClr val="bg1"/>
                </a:solidFill>
                <a:latin typeface="Abadi" panose="020B0604020104020204" pitchFamily="34" charset="0"/>
              </a:rPr>
              <a:t>diinginkan</a:t>
            </a:r>
            <a:endParaRPr lang="en-MY" dirty="0">
              <a:solidFill>
                <a:schemeClr val="bg1"/>
              </a:solidFill>
              <a:latin typeface="Abadi" panose="020B0604020104020204" pitchFamily="34" charset="0"/>
            </a:endParaRPr>
          </a:p>
        </p:txBody>
      </p:sp>
      <p:pic>
        <p:nvPicPr>
          <p:cNvPr id="3" name="Picture 2">
            <a:extLst>
              <a:ext uri="{FF2B5EF4-FFF2-40B4-BE49-F238E27FC236}">
                <a16:creationId xmlns:a16="http://schemas.microsoft.com/office/drawing/2014/main" id="{FB24BA2D-7B7D-4308-A6EA-DB9108CB4B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8898" y="3429000"/>
            <a:ext cx="1664181" cy="742618"/>
          </a:xfrm>
          <a:prstGeom prst="rect">
            <a:avLst/>
          </a:prstGeom>
        </p:spPr>
      </p:pic>
      <p:pic>
        <p:nvPicPr>
          <p:cNvPr id="6" name="Picture 5">
            <a:extLst>
              <a:ext uri="{FF2B5EF4-FFF2-40B4-BE49-F238E27FC236}">
                <a16:creationId xmlns:a16="http://schemas.microsoft.com/office/drawing/2014/main" id="{6A10994E-817C-407D-B4C4-F3A9534072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1976" y="3429000"/>
            <a:ext cx="1942233" cy="742618"/>
          </a:xfrm>
          <a:prstGeom prst="rect">
            <a:avLst/>
          </a:prstGeom>
        </p:spPr>
      </p:pic>
      <p:sp>
        <p:nvSpPr>
          <p:cNvPr id="39" name="TextBox 38">
            <a:extLst>
              <a:ext uri="{FF2B5EF4-FFF2-40B4-BE49-F238E27FC236}">
                <a16:creationId xmlns:a16="http://schemas.microsoft.com/office/drawing/2014/main" id="{E2E4C6F9-C710-4E59-9295-F026C31C40EE}"/>
              </a:ext>
            </a:extLst>
          </p:cNvPr>
          <p:cNvSpPr txBox="1"/>
          <p:nvPr/>
        </p:nvSpPr>
        <p:spPr>
          <a:xfrm>
            <a:off x="6402180" y="2035203"/>
            <a:ext cx="3114615" cy="923330"/>
          </a:xfrm>
          <a:prstGeom prst="rect">
            <a:avLst/>
          </a:prstGeom>
          <a:noFill/>
        </p:spPr>
        <p:txBody>
          <a:bodyPr wrap="square" rtlCol="0">
            <a:spAutoFit/>
          </a:bodyPr>
          <a:lstStyle/>
          <a:p>
            <a:r>
              <a:rPr lang="en-MY" dirty="0">
                <a:solidFill>
                  <a:schemeClr val="bg1"/>
                </a:solidFill>
                <a:latin typeface="Abadi" panose="020B0604020104020204" pitchFamily="34" charset="0"/>
              </a:rPr>
              <a:t>Ketika user meng-</a:t>
            </a:r>
            <a:r>
              <a:rPr lang="en-MY" dirty="0" err="1">
                <a:solidFill>
                  <a:schemeClr val="bg1"/>
                </a:solidFill>
                <a:latin typeface="Abadi" panose="020B0604020104020204" pitchFamily="34" charset="0"/>
              </a:rPr>
              <a:t>klik</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tombol</a:t>
            </a:r>
            <a:endParaRPr lang="en-MY" dirty="0">
              <a:solidFill>
                <a:schemeClr val="bg1"/>
              </a:solidFill>
              <a:latin typeface="Abadi" panose="020B0604020104020204" pitchFamily="34" charset="0"/>
            </a:endParaRPr>
          </a:p>
          <a:p>
            <a:r>
              <a:rPr lang="en-MY" dirty="0">
                <a:solidFill>
                  <a:schemeClr val="bg1"/>
                </a:solidFill>
                <a:latin typeface="Abadi" panose="020B0604020104020204" pitchFamily="34" charset="0"/>
              </a:rPr>
              <a:t>Exit, </a:t>
            </a:r>
            <a:r>
              <a:rPr lang="en-MY" dirty="0" err="1">
                <a:solidFill>
                  <a:schemeClr val="bg1"/>
                </a:solidFill>
                <a:latin typeface="Abadi" panose="020B0604020104020204" pitchFamily="34" charset="0"/>
              </a:rPr>
              <a:t>maka</a:t>
            </a:r>
            <a:r>
              <a:rPr lang="en-MY" dirty="0">
                <a:solidFill>
                  <a:schemeClr val="bg1"/>
                </a:solidFill>
                <a:latin typeface="Abadi" panose="020B0604020104020204" pitchFamily="34" charset="0"/>
              </a:rPr>
              <a:t> game </a:t>
            </a:r>
            <a:r>
              <a:rPr lang="en-MY" dirty="0" err="1">
                <a:solidFill>
                  <a:schemeClr val="bg1"/>
                </a:solidFill>
                <a:latin typeface="Abadi" panose="020B0604020104020204" pitchFamily="34" charset="0"/>
              </a:rPr>
              <a:t>akan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berakhir</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keluar</a:t>
            </a:r>
            <a:r>
              <a:rPr lang="en-MY" dirty="0">
                <a:solidFill>
                  <a:schemeClr val="bg1"/>
                </a:solidFill>
                <a:latin typeface="Abadi" panose="020B0604020104020204" pitchFamily="34" charset="0"/>
              </a:rPr>
              <a:t> game)</a:t>
            </a:r>
          </a:p>
        </p:txBody>
      </p:sp>
    </p:spTree>
    <p:extLst>
      <p:ext uri="{BB962C8B-B14F-4D97-AF65-F5344CB8AC3E}">
        <p14:creationId xmlns:p14="http://schemas.microsoft.com/office/powerpoint/2010/main" val="60363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861323" y="1220171"/>
            <a:ext cx="3114615" cy="369332"/>
          </a:xfrm>
          <a:prstGeom prst="rect">
            <a:avLst/>
          </a:prstGeom>
          <a:noFill/>
        </p:spPr>
        <p:txBody>
          <a:bodyPr wrap="square" rtlCol="0">
            <a:spAutoFit/>
          </a:bodyPr>
          <a:lstStyle/>
          <a:p>
            <a:pPr algn="ctr"/>
            <a:r>
              <a:rPr lang="en-MY" b="1" dirty="0" err="1">
                <a:solidFill>
                  <a:schemeClr val="bg1"/>
                </a:solidFill>
                <a:latin typeface="Abadi" panose="020B0604020104020204" pitchFamily="34" charset="0"/>
              </a:rPr>
              <a:t>Memilih</a:t>
            </a:r>
            <a:r>
              <a:rPr lang="en-MY" b="1" dirty="0">
                <a:solidFill>
                  <a:schemeClr val="bg1"/>
                </a:solidFill>
                <a:latin typeface="Abadi" panose="020B0604020104020204" pitchFamily="34" charset="0"/>
              </a:rPr>
              <a:t> </a:t>
            </a:r>
            <a:r>
              <a:rPr lang="en-MY" b="1" dirty="0" err="1">
                <a:solidFill>
                  <a:schemeClr val="bg1"/>
                </a:solidFill>
                <a:latin typeface="Abadi" panose="020B0604020104020204" pitchFamily="34" charset="0"/>
              </a:rPr>
              <a:t>Karakter</a:t>
            </a:r>
            <a:endParaRPr lang="en-MY" b="1" dirty="0">
              <a:solidFill>
                <a:schemeClr val="bg1"/>
              </a:solidFill>
              <a:latin typeface="Abadi" panose="020B0604020104020204" pitchFamily="34" charset="0"/>
            </a:endParaRPr>
          </a:p>
        </p:txBody>
      </p:sp>
      <p:sp>
        <p:nvSpPr>
          <p:cNvPr id="41" name="TextBox 40">
            <a:extLst>
              <a:ext uri="{FF2B5EF4-FFF2-40B4-BE49-F238E27FC236}">
                <a16:creationId xmlns:a16="http://schemas.microsoft.com/office/drawing/2014/main" id="{5D6DE681-1F32-4330-8038-08C338319662}"/>
              </a:ext>
            </a:extLst>
          </p:cNvPr>
          <p:cNvSpPr txBox="1"/>
          <p:nvPr/>
        </p:nvSpPr>
        <p:spPr>
          <a:xfrm>
            <a:off x="898345" y="2836557"/>
            <a:ext cx="3114615" cy="1477328"/>
          </a:xfrm>
          <a:prstGeom prst="rect">
            <a:avLst/>
          </a:prstGeom>
          <a:noFill/>
        </p:spPr>
        <p:txBody>
          <a:bodyPr wrap="square" rtlCol="0">
            <a:spAutoFit/>
          </a:bodyPr>
          <a:lstStyle/>
          <a:p>
            <a:r>
              <a:rPr lang="en-MY" dirty="0">
                <a:solidFill>
                  <a:schemeClr val="bg1"/>
                </a:solidFill>
                <a:latin typeface="Abadi" panose="020B0604020104020204" pitchFamily="34" charset="0"/>
              </a:rPr>
              <a:t>User </a:t>
            </a:r>
            <a:r>
              <a:rPr lang="en-MY" dirty="0" err="1">
                <a:solidFill>
                  <a:schemeClr val="bg1"/>
                </a:solidFill>
                <a:latin typeface="Abadi" panose="020B0604020104020204" pitchFamily="34" charset="0"/>
              </a:rPr>
              <a:t>dapat</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memilih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karakter</a:t>
            </a:r>
            <a:r>
              <a:rPr lang="en-MY" dirty="0">
                <a:solidFill>
                  <a:schemeClr val="bg1"/>
                </a:solidFill>
                <a:latin typeface="Abadi" panose="020B0604020104020204" pitchFamily="34" charset="0"/>
              </a:rPr>
              <a:t> mana yang </a:t>
            </a:r>
            <a:r>
              <a:rPr lang="en-MY" dirty="0" err="1">
                <a:solidFill>
                  <a:schemeClr val="bg1"/>
                </a:solidFill>
                <a:latin typeface="Abadi" panose="020B0604020104020204" pitchFamily="34" charset="0"/>
              </a:rPr>
              <a:t>ingin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dimainkan</a:t>
            </a:r>
            <a:r>
              <a:rPr lang="en-MY" dirty="0">
                <a:solidFill>
                  <a:schemeClr val="bg1"/>
                </a:solidFill>
                <a:latin typeface="Abadi" panose="020B0604020104020204" pitchFamily="34" charset="0"/>
              </a:rPr>
              <a:t>. Masing </a:t>
            </a:r>
            <a:r>
              <a:rPr lang="en-MY" dirty="0" err="1">
                <a:solidFill>
                  <a:schemeClr val="bg1"/>
                </a:solidFill>
                <a:latin typeface="Abadi" panose="020B0604020104020204" pitchFamily="34" charset="0"/>
              </a:rPr>
              <a:t>masing</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karakter</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memiliki</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tema</a:t>
            </a:r>
            <a:r>
              <a:rPr lang="en-MY" dirty="0">
                <a:solidFill>
                  <a:schemeClr val="bg1"/>
                </a:solidFill>
                <a:latin typeface="Abadi" panose="020B0604020104020204" pitchFamily="34" charset="0"/>
              </a:rPr>
              <a:t> dan obstacle yang </a:t>
            </a:r>
            <a:r>
              <a:rPr lang="en-MY" dirty="0" err="1">
                <a:solidFill>
                  <a:schemeClr val="bg1"/>
                </a:solidFill>
                <a:latin typeface="Abadi" panose="020B0604020104020204" pitchFamily="34" charset="0"/>
              </a:rPr>
              <a:t>berbeda-beda</a:t>
            </a:r>
            <a:r>
              <a:rPr lang="en-MY" dirty="0">
                <a:solidFill>
                  <a:schemeClr val="bg1"/>
                </a:solidFill>
                <a:latin typeface="Abadi" panose="020B0604020104020204" pitchFamily="34" charset="0"/>
              </a:rPr>
              <a:t>.</a:t>
            </a:r>
          </a:p>
        </p:txBody>
      </p:sp>
      <p:pic>
        <p:nvPicPr>
          <p:cNvPr id="10" name="Picture 9">
            <a:extLst>
              <a:ext uri="{FF2B5EF4-FFF2-40B4-BE49-F238E27FC236}">
                <a16:creationId xmlns:a16="http://schemas.microsoft.com/office/drawing/2014/main" id="{FA00F25A-2817-45FC-A090-CC60C4297E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0639" y="2111408"/>
            <a:ext cx="4871462" cy="3412583"/>
          </a:xfrm>
          <a:prstGeom prst="rect">
            <a:avLst/>
          </a:prstGeom>
        </p:spPr>
      </p:pic>
      <p:pic>
        <p:nvPicPr>
          <p:cNvPr id="8" name="Picture 7">
            <a:extLst>
              <a:ext uri="{FF2B5EF4-FFF2-40B4-BE49-F238E27FC236}">
                <a16:creationId xmlns:a16="http://schemas.microsoft.com/office/drawing/2014/main" id="{1E097D2A-9165-48D4-AD1E-B0900D3971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7295" y="3552801"/>
            <a:ext cx="1452557" cy="862249"/>
          </a:xfrm>
          <a:prstGeom prst="rect">
            <a:avLst/>
          </a:prstGeom>
        </p:spPr>
      </p:pic>
      <p:pic>
        <p:nvPicPr>
          <p:cNvPr id="39" name="Picture 38">
            <a:extLst>
              <a:ext uri="{FF2B5EF4-FFF2-40B4-BE49-F238E27FC236}">
                <a16:creationId xmlns:a16="http://schemas.microsoft.com/office/drawing/2014/main" id="{11B3923D-9CC5-4F2C-98F5-BD526012D3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7843" y="3280562"/>
            <a:ext cx="1850498" cy="1284463"/>
          </a:xfrm>
          <a:prstGeom prst="rect">
            <a:avLst/>
          </a:prstGeom>
        </p:spPr>
      </p:pic>
    </p:spTree>
    <p:extLst>
      <p:ext uri="{BB962C8B-B14F-4D97-AF65-F5344CB8AC3E}">
        <p14:creationId xmlns:p14="http://schemas.microsoft.com/office/powerpoint/2010/main" val="49114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pic>
        <p:nvPicPr>
          <p:cNvPr id="3" name="Picture 2">
            <a:extLst>
              <a:ext uri="{FF2B5EF4-FFF2-40B4-BE49-F238E27FC236}">
                <a16:creationId xmlns:a16="http://schemas.microsoft.com/office/drawing/2014/main" id="{DE152C31-C202-40A1-8C1F-5D266BF715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6114" y="2870977"/>
            <a:ext cx="3603224" cy="3166910"/>
          </a:xfrm>
          <a:prstGeom prst="rect">
            <a:avLst/>
          </a:prstGeom>
        </p:spPr>
      </p:pic>
      <p:sp>
        <p:nvSpPr>
          <p:cNvPr id="35" name="TextBox 34">
            <a:extLst>
              <a:ext uri="{FF2B5EF4-FFF2-40B4-BE49-F238E27FC236}">
                <a16:creationId xmlns:a16="http://schemas.microsoft.com/office/drawing/2014/main" id="{000562F2-1897-42E6-A5FA-6863B6DA35CC}"/>
              </a:ext>
            </a:extLst>
          </p:cNvPr>
          <p:cNvSpPr txBox="1"/>
          <p:nvPr/>
        </p:nvSpPr>
        <p:spPr>
          <a:xfrm>
            <a:off x="826135" y="1852528"/>
            <a:ext cx="4169377" cy="923330"/>
          </a:xfrm>
          <a:prstGeom prst="rect">
            <a:avLst/>
          </a:prstGeom>
          <a:noFill/>
        </p:spPr>
        <p:txBody>
          <a:bodyPr wrap="square" rtlCol="0">
            <a:spAutoFit/>
          </a:bodyPr>
          <a:lstStyle/>
          <a:p>
            <a:r>
              <a:rPr lang="en-US" dirty="0">
                <a:solidFill>
                  <a:schemeClr val="bg1"/>
                </a:solidFill>
                <a:latin typeface="Abadi" panose="020B0604020104020204" pitchFamily="34" charset="0"/>
              </a:rPr>
              <a:t>Ketika </a:t>
            </a:r>
            <a:r>
              <a:rPr lang="en-US" dirty="0" err="1">
                <a:solidFill>
                  <a:schemeClr val="bg1"/>
                </a:solidFill>
                <a:latin typeface="Abadi" panose="020B0604020104020204" pitchFamily="34" charset="0"/>
              </a:rPr>
              <a:t>memilih</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karakter</a:t>
            </a:r>
            <a:r>
              <a:rPr lang="en-US" dirty="0">
                <a:solidFill>
                  <a:schemeClr val="bg1"/>
                </a:solidFill>
                <a:latin typeface="Abadi" panose="020B0604020104020204" pitchFamily="34" charset="0"/>
              </a:rPr>
              <a:t> Dino, </a:t>
            </a:r>
            <a:r>
              <a:rPr lang="en-US" dirty="0" err="1">
                <a:solidFill>
                  <a:schemeClr val="bg1"/>
                </a:solidFill>
                <a:latin typeface="Abadi" panose="020B0604020104020204" pitchFamily="34" charset="0"/>
              </a:rPr>
              <a:t>maka</a:t>
            </a:r>
            <a:r>
              <a:rPr lang="en-US" dirty="0">
                <a:solidFill>
                  <a:schemeClr val="bg1"/>
                </a:solidFill>
                <a:latin typeface="Abadi" panose="020B0604020104020204" pitchFamily="34" charset="0"/>
              </a:rPr>
              <a:t> user </a:t>
            </a:r>
            <a:r>
              <a:rPr lang="en-US" dirty="0" err="1">
                <a:solidFill>
                  <a:schemeClr val="bg1"/>
                </a:solidFill>
                <a:latin typeface="Abadi" panose="020B0604020104020204" pitchFamily="34" charset="0"/>
              </a:rPr>
              <a:t>otomatis</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akan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Memulai</a:t>
            </a:r>
            <a:r>
              <a:rPr lang="en-US" dirty="0">
                <a:solidFill>
                  <a:schemeClr val="bg1"/>
                </a:solidFill>
                <a:latin typeface="Abadi" panose="020B0604020104020204" pitchFamily="34" charset="0"/>
              </a:rPr>
              <a:t> game </a:t>
            </a:r>
            <a:r>
              <a:rPr lang="en-US" dirty="0" err="1">
                <a:solidFill>
                  <a:schemeClr val="bg1"/>
                </a:solidFill>
                <a:latin typeface="Abadi" panose="020B0604020104020204" pitchFamily="34" charset="0"/>
              </a:rPr>
              <a:t>dengan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tampilan</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seperti</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gambar</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dibawah</a:t>
            </a:r>
            <a:r>
              <a:rPr lang="en-US" dirty="0">
                <a:solidFill>
                  <a:schemeClr val="bg1"/>
                </a:solidFill>
                <a:latin typeface="Abadi" panose="020B0604020104020204" pitchFamily="34" charset="0"/>
              </a:rPr>
              <a:t>.</a:t>
            </a:r>
            <a:endParaRPr lang="en-MY" dirty="0">
              <a:solidFill>
                <a:schemeClr val="bg1"/>
              </a:solidFill>
              <a:latin typeface="Abadi" panose="020B0604020104020204" pitchFamily="34" charset="0"/>
            </a:endParaRPr>
          </a:p>
        </p:txBody>
      </p:sp>
      <p:pic>
        <p:nvPicPr>
          <p:cNvPr id="38" name="Picture 37">
            <a:extLst>
              <a:ext uri="{FF2B5EF4-FFF2-40B4-BE49-F238E27FC236}">
                <a16:creationId xmlns:a16="http://schemas.microsoft.com/office/drawing/2014/main" id="{5597D00D-B0A5-40EE-876C-60C9E38328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881" y="4610729"/>
            <a:ext cx="1129561" cy="784048"/>
          </a:xfrm>
          <a:prstGeom prst="rect">
            <a:avLst/>
          </a:prstGeom>
        </p:spPr>
      </p:pic>
      <p:pic>
        <p:nvPicPr>
          <p:cNvPr id="6" name="Picture 5">
            <a:extLst>
              <a:ext uri="{FF2B5EF4-FFF2-40B4-BE49-F238E27FC236}">
                <a16:creationId xmlns:a16="http://schemas.microsoft.com/office/drawing/2014/main" id="{BA379535-D3CE-4B33-8272-F3FE74FB6189}"/>
              </a:ext>
            </a:extLst>
          </p:cNvPr>
          <p:cNvPicPr>
            <a:picLocks noChangeAspect="1"/>
          </p:cNvPicPr>
          <p:nvPr/>
        </p:nvPicPr>
        <p:blipFill rotWithShape="1">
          <a:blip r:embed="rId10">
            <a:extLst>
              <a:ext uri="{28A0092B-C50C-407E-A947-70E740481C1C}">
                <a14:useLocalDpi xmlns:a14="http://schemas.microsoft.com/office/drawing/2010/main" val="0"/>
              </a:ext>
            </a:extLst>
          </a:blip>
          <a:srcRect l="33757" t="4691" r="34357" b="51019"/>
          <a:stretch/>
        </p:blipFill>
        <p:spPr>
          <a:xfrm>
            <a:off x="6420442" y="3936072"/>
            <a:ext cx="1066260" cy="1036720"/>
          </a:xfrm>
          <a:prstGeom prst="rect">
            <a:avLst/>
          </a:prstGeom>
        </p:spPr>
      </p:pic>
      <p:pic>
        <p:nvPicPr>
          <p:cNvPr id="8" name="Picture 7">
            <a:extLst>
              <a:ext uri="{FF2B5EF4-FFF2-40B4-BE49-F238E27FC236}">
                <a16:creationId xmlns:a16="http://schemas.microsoft.com/office/drawing/2014/main" id="{B6F28C62-BC7B-4393-8529-F708FC3A854A}"/>
              </a:ext>
            </a:extLst>
          </p:cNvPr>
          <p:cNvPicPr>
            <a:picLocks noChangeAspect="1"/>
          </p:cNvPicPr>
          <p:nvPr/>
        </p:nvPicPr>
        <p:blipFill rotWithShape="1">
          <a:blip r:embed="rId10">
            <a:extLst>
              <a:ext uri="{28A0092B-C50C-407E-A947-70E740481C1C}">
                <a14:useLocalDpi xmlns:a14="http://schemas.microsoft.com/office/drawing/2010/main" val="0"/>
              </a:ext>
            </a:extLst>
          </a:blip>
          <a:srcRect l="33953" t="52087" r="34000" b="3438"/>
          <a:stretch/>
        </p:blipFill>
        <p:spPr>
          <a:xfrm>
            <a:off x="9987715" y="3829799"/>
            <a:ext cx="1066260" cy="1035847"/>
          </a:xfrm>
          <a:prstGeom prst="rect">
            <a:avLst/>
          </a:prstGeom>
        </p:spPr>
      </p:pic>
      <p:pic>
        <p:nvPicPr>
          <p:cNvPr id="10" name="Picture 9">
            <a:extLst>
              <a:ext uri="{FF2B5EF4-FFF2-40B4-BE49-F238E27FC236}">
                <a16:creationId xmlns:a16="http://schemas.microsoft.com/office/drawing/2014/main" id="{65BA0302-DA0D-4C87-972A-99C7680C2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34422" y="2518581"/>
            <a:ext cx="1365900" cy="1439073"/>
          </a:xfrm>
          <a:prstGeom prst="rect">
            <a:avLst/>
          </a:prstGeom>
        </p:spPr>
      </p:pic>
      <p:pic>
        <p:nvPicPr>
          <p:cNvPr id="4" name="Picture 3">
            <a:extLst>
              <a:ext uri="{FF2B5EF4-FFF2-40B4-BE49-F238E27FC236}">
                <a16:creationId xmlns:a16="http://schemas.microsoft.com/office/drawing/2014/main" id="{B76B7ACF-62FF-4EA6-8D1E-D1F7D215E6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58958" y="2523978"/>
            <a:ext cx="1603803" cy="927556"/>
          </a:xfrm>
          <a:prstGeom prst="rect">
            <a:avLst/>
          </a:prstGeom>
        </p:spPr>
      </p:pic>
      <p:sp>
        <p:nvSpPr>
          <p:cNvPr id="40" name="TextBox 39">
            <a:extLst>
              <a:ext uri="{FF2B5EF4-FFF2-40B4-BE49-F238E27FC236}">
                <a16:creationId xmlns:a16="http://schemas.microsoft.com/office/drawing/2014/main" id="{183CB821-8CA4-425F-86CB-A9B52828CE38}"/>
              </a:ext>
            </a:extLst>
          </p:cNvPr>
          <p:cNvSpPr txBox="1"/>
          <p:nvPr/>
        </p:nvSpPr>
        <p:spPr>
          <a:xfrm>
            <a:off x="5393836" y="1760195"/>
            <a:ext cx="3159839" cy="923330"/>
          </a:xfrm>
          <a:prstGeom prst="rect">
            <a:avLst/>
          </a:prstGeom>
          <a:noFill/>
        </p:spPr>
        <p:txBody>
          <a:bodyPr wrap="none" rtlCol="0">
            <a:spAutoFit/>
          </a:bodyPr>
          <a:lstStyle/>
          <a:p>
            <a:r>
              <a:rPr lang="en-US" b="1" dirty="0">
                <a:solidFill>
                  <a:schemeClr val="bg1"/>
                </a:solidFill>
                <a:latin typeface="Roboto" panose="02000000000000000000" pitchFamily="2" charset="0"/>
              </a:rPr>
              <a:t>Ketika user </a:t>
            </a:r>
            <a:r>
              <a:rPr lang="en-US" b="1" dirty="0" err="1">
                <a:solidFill>
                  <a:schemeClr val="bg1"/>
                </a:solidFill>
                <a:latin typeface="Roboto" panose="02000000000000000000" pitchFamily="2" charset="0"/>
              </a:rPr>
              <a:t>menekan</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tombol</a:t>
            </a:r>
            <a:endParaRPr lang="en-US" b="1" dirty="0">
              <a:solidFill>
                <a:schemeClr val="bg1"/>
              </a:solidFill>
              <a:latin typeface="Roboto" panose="02000000000000000000" pitchFamily="2" charset="0"/>
            </a:endParaRPr>
          </a:p>
          <a:p>
            <a:r>
              <a:rPr lang="en-US" b="1" dirty="0">
                <a:solidFill>
                  <a:schemeClr val="bg1"/>
                </a:solidFill>
                <a:latin typeface="Roboto" panose="02000000000000000000" pitchFamily="2" charset="0"/>
              </a:rPr>
              <a:t>Up, </a:t>
            </a:r>
            <a:r>
              <a:rPr lang="en-US" b="1" dirty="0" err="1">
                <a:solidFill>
                  <a:schemeClr val="bg1"/>
                </a:solidFill>
                <a:latin typeface="Roboto" panose="02000000000000000000" pitchFamily="2" charset="0"/>
              </a:rPr>
              <a:t>maka</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dino</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akan</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lompat</a:t>
            </a:r>
            <a:r>
              <a:rPr lang="en-US" b="1" dirty="0">
                <a:solidFill>
                  <a:schemeClr val="bg1"/>
                </a:solidFill>
                <a:latin typeface="Roboto" panose="02000000000000000000" pitchFamily="2" charset="0"/>
              </a:rPr>
              <a:t> </a:t>
            </a:r>
          </a:p>
          <a:p>
            <a:endParaRPr lang="en-MY" dirty="0">
              <a:solidFill>
                <a:schemeClr val="bg1"/>
              </a:solidFill>
              <a:latin typeface="Abadi" panose="020B0604020104020204" pitchFamily="34" charset="0"/>
            </a:endParaRPr>
          </a:p>
        </p:txBody>
      </p:sp>
      <p:sp>
        <p:nvSpPr>
          <p:cNvPr id="41" name="TextBox 40">
            <a:extLst>
              <a:ext uri="{FF2B5EF4-FFF2-40B4-BE49-F238E27FC236}">
                <a16:creationId xmlns:a16="http://schemas.microsoft.com/office/drawing/2014/main" id="{2651C30E-D4A1-4332-82EA-65EB998FBF3A}"/>
              </a:ext>
            </a:extLst>
          </p:cNvPr>
          <p:cNvSpPr txBox="1"/>
          <p:nvPr/>
        </p:nvSpPr>
        <p:spPr>
          <a:xfrm>
            <a:off x="8849793" y="1667043"/>
            <a:ext cx="3461565" cy="1200329"/>
          </a:xfrm>
          <a:prstGeom prst="rect">
            <a:avLst/>
          </a:prstGeom>
          <a:noFill/>
        </p:spPr>
        <p:txBody>
          <a:bodyPr wrap="square" rtlCol="0">
            <a:spAutoFit/>
          </a:bodyPr>
          <a:lstStyle/>
          <a:p>
            <a:r>
              <a:rPr lang="en-US" b="1" dirty="0">
                <a:solidFill>
                  <a:schemeClr val="bg1"/>
                </a:solidFill>
                <a:latin typeface="Roboto" panose="02000000000000000000" pitchFamily="2" charset="0"/>
              </a:rPr>
              <a:t>Ketika user </a:t>
            </a:r>
            <a:r>
              <a:rPr lang="en-US" b="1" dirty="0" err="1">
                <a:solidFill>
                  <a:schemeClr val="bg1"/>
                </a:solidFill>
                <a:latin typeface="Roboto" panose="02000000000000000000" pitchFamily="2" charset="0"/>
              </a:rPr>
              <a:t>menekan</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tombol</a:t>
            </a:r>
            <a:endParaRPr lang="en-US" b="1" dirty="0">
              <a:solidFill>
                <a:schemeClr val="bg1"/>
              </a:solidFill>
              <a:latin typeface="Roboto" panose="02000000000000000000" pitchFamily="2" charset="0"/>
            </a:endParaRPr>
          </a:p>
          <a:p>
            <a:r>
              <a:rPr lang="en-US" b="1" dirty="0">
                <a:solidFill>
                  <a:schemeClr val="bg1"/>
                </a:solidFill>
                <a:latin typeface="Roboto" panose="02000000000000000000" pitchFamily="2" charset="0"/>
              </a:rPr>
              <a:t>down, </a:t>
            </a:r>
            <a:r>
              <a:rPr lang="en-US" b="1" dirty="0" err="1">
                <a:solidFill>
                  <a:schemeClr val="bg1"/>
                </a:solidFill>
                <a:latin typeface="Roboto" panose="02000000000000000000" pitchFamily="2" charset="0"/>
              </a:rPr>
              <a:t>maka</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dino</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akan</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menunduk</a:t>
            </a:r>
            <a:r>
              <a:rPr lang="en-US" b="1" dirty="0">
                <a:solidFill>
                  <a:schemeClr val="bg1"/>
                </a:solidFill>
                <a:latin typeface="Roboto" panose="02000000000000000000" pitchFamily="2" charset="0"/>
              </a:rPr>
              <a:t> </a:t>
            </a:r>
          </a:p>
          <a:p>
            <a:endParaRPr lang="en-MY" dirty="0">
              <a:solidFill>
                <a:schemeClr val="bg1"/>
              </a:solidFill>
              <a:latin typeface="Abadi" panose="020B0604020104020204" pitchFamily="34" charset="0"/>
            </a:endParaRPr>
          </a:p>
        </p:txBody>
      </p:sp>
      <p:sp>
        <p:nvSpPr>
          <p:cNvPr id="42" name="TextBox 41">
            <a:extLst>
              <a:ext uri="{FF2B5EF4-FFF2-40B4-BE49-F238E27FC236}">
                <a16:creationId xmlns:a16="http://schemas.microsoft.com/office/drawing/2014/main" id="{A071DBA7-4DCD-42FF-92A9-14AA8FFA2943}"/>
              </a:ext>
            </a:extLst>
          </p:cNvPr>
          <p:cNvSpPr txBox="1"/>
          <p:nvPr/>
        </p:nvSpPr>
        <p:spPr>
          <a:xfrm>
            <a:off x="7182111" y="5186398"/>
            <a:ext cx="4019049" cy="646331"/>
          </a:xfrm>
          <a:prstGeom prst="rect">
            <a:avLst/>
          </a:prstGeom>
          <a:noFill/>
        </p:spPr>
        <p:txBody>
          <a:bodyPr wrap="none" rtlCol="0">
            <a:spAutoFit/>
          </a:bodyPr>
          <a:lstStyle/>
          <a:p>
            <a:r>
              <a:rPr lang="en-MY" dirty="0">
                <a:solidFill>
                  <a:schemeClr val="bg1"/>
                </a:solidFill>
                <a:latin typeface="Abadi" panose="020B0604020104020204" pitchFamily="34" charset="0"/>
              </a:rPr>
              <a:t>User meng-</a:t>
            </a:r>
            <a:r>
              <a:rPr lang="en-MY" dirty="0" err="1">
                <a:solidFill>
                  <a:schemeClr val="bg1"/>
                </a:solidFill>
                <a:latin typeface="Abadi" panose="020B0604020104020204" pitchFamily="34" charset="0"/>
              </a:rPr>
              <a:t>klik</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tombol</a:t>
            </a:r>
            <a:r>
              <a:rPr lang="en-MY" dirty="0">
                <a:solidFill>
                  <a:schemeClr val="bg1"/>
                </a:solidFill>
                <a:latin typeface="Abadi" panose="020B0604020104020204" pitchFamily="34" charset="0"/>
              </a:rPr>
              <a:t> up/down </a:t>
            </a:r>
            <a:r>
              <a:rPr lang="en-MY" dirty="0" err="1">
                <a:solidFill>
                  <a:schemeClr val="bg1"/>
                </a:solidFill>
                <a:latin typeface="Abadi" panose="020B0604020104020204" pitchFamily="34" charset="0"/>
              </a:rPr>
              <a:t>ketika</a:t>
            </a:r>
            <a:endParaRPr lang="en-MY" dirty="0">
              <a:solidFill>
                <a:schemeClr val="bg1"/>
              </a:solidFill>
              <a:latin typeface="Abadi" panose="020B0604020104020204" pitchFamily="34" charset="0"/>
            </a:endParaRPr>
          </a:p>
          <a:p>
            <a:r>
              <a:rPr lang="en-MY" dirty="0" err="1">
                <a:solidFill>
                  <a:schemeClr val="bg1"/>
                </a:solidFill>
                <a:latin typeface="Abadi" panose="020B0604020104020204" pitchFamily="34" charset="0"/>
              </a:rPr>
              <a:t>Ingin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melewati</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berbagai</a:t>
            </a:r>
            <a:r>
              <a:rPr lang="en-MY" dirty="0">
                <a:solidFill>
                  <a:schemeClr val="bg1"/>
                </a:solidFill>
                <a:latin typeface="Abadi" panose="020B0604020104020204" pitchFamily="34" charset="0"/>
              </a:rPr>
              <a:t> obstacle</a:t>
            </a:r>
          </a:p>
        </p:txBody>
      </p:sp>
    </p:spTree>
    <p:extLst>
      <p:ext uri="{BB962C8B-B14F-4D97-AF65-F5344CB8AC3E}">
        <p14:creationId xmlns:p14="http://schemas.microsoft.com/office/powerpoint/2010/main" val="342322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4696034" y="1805009"/>
            <a:ext cx="3114615" cy="1477328"/>
          </a:xfrm>
          <a:prstGeom prst="rect">
            <a:avLst/>
          </a:prstGeom>
          <a:noFill/>
        </p:spPr>
        <p:txBody>
          <a:bodyPr wrap="square" rtlCol="0">
            <a:spAutoFit/>
          </a:bodyPr>
          <a:lstStyle/>
          <a:p>
            <a:r>
              <a:rPr lang="en-MY" dirty="0" err="1">
                <a:solidFill>
                  <a:schemeClr val="bg1"/>
                </a:solidFill>
                <a:latin typeface="Abadi" panose="020B0604020104020204" pitchFamily="34" charset="0"/>
              </a:rPr>
              <a:t>Berikut</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ini</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adalah</a:t>
            </a:r>
            <a:r>
              <a:rPr lang="en-MY" dirty="0">
                <a:solidFill>
                  <a:schemeClr val="bg1"/>
                </a:solidFill>
                <a:latin typeface="Abadi" panose="020B0604020104020204" pitchFamily="34" charset="0"/>
              </a:rPr>
              <a:t> obstacle yang </a:t>
            </a:r>
            <a:r>
              <a:rPr lang="en-MY" dirty="0" err="1">
                <a:solidFill>
                  <a:schemeClr val="bg1"/>
                </a:solidFill>
                <a:latin typeface="Abadi" panose="020B0604020104020204" pitchFamily="34" charset="0"/>
              </a:rPr>
              <a:t>tersedia</a:t>
            </a:r>
            <a:r>
              <a:rPr lang="en-MY" dirty="0">
                <a:solidFill>
                  <a:schemeClr val="bg1"/>
                </a:solidFill>
                <a:latin typeface="Abadi" panose="020B0604020104020204" pitchFamily="34" charset="0"/>
              </a:rPr>
              <a:t> Ketika user </a:t>
            </a:r>
            <a:r>
              <a:rPr lang="en-MY" dirty="0" err="1">
                <a:solidFill>
                  <a:schemeClr val="bg1"/>
                </a:solidFill>
                <a:latin typeface="Abadi" panose="020B0604020104020204" pitchFamily="34" charset="0"/>
              </a:rPr>
              <a:t>memilih</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karakter</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dino</a:t>
            </a:r>
            <a:r>
              <a:rPr lang="en-MY" dirty="0">
                <a:solidFill>
                  <a:schemeClr val="bg1"/>
                </a:solidFill>
                <a:latin typeface="Abadi" panose="020B0604020104020204" pitchFamily="34" charset="0"/>
              </a:rPr>
              <a:t>. Obstacle </a:t>
            </a:r>
            <a:r>
              <a:rPr lang="en-MY" dirty="0" err="1">
                <a:solidFill>
                  <a:schemeClr val="bg1"/>
                </a:solidFill>
                <a:latin typeface="Abadi" panose="020B0604020104020204" pitchFamily="34" charset="0"/>
              </a:rPr>
              <a:t>akan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ditampilkan</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secara</a:t>
            </a:r>
            <a:r>
              <a:rPr lang="en-MY" dirty="0">
                <a:solidFill>
                  <a:schemeClr val="bg1"/>
                </a:solidFill>
                <a:latin typeface="Abadi" panose="020B0604020104020204" pitchFamily="34" charset="0"/>
              </a:rPr>
              <a:t> random.</a:t>
            </a:r>
          </a:p>
        </p:txBody>
      </p:sp>
      <p:pic>
        <p:nvPicPr>
          <p:cNvPr id="4" name="Picture 3">
            <a:extLst>
              <a:ext uri="{FF2B5EF4-FFF2-40B4-BE49-F238E27FC236}">
                <a16:creationId xmlns:a16="http://schemas.microsoft.com/office/drawing/2014/main" id="{C7FBDEEB-9D87-4E60-BF2F-662073115C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9162" y="3329472"/>
            <a:ext cx="1218141" cy="1218141"/>
          </a:xfrm>
          <a:prstGeom prst="rect">
            <a:avLst/>
          </a:prstGeom>
        </p:spPr>
      </p:pic>
      <p:pic>
        <p:nvPicPr>
          <p:cNvPr id="8" name="Picture 7">
            <a:extLst>
              <a:ext uri="{FF2B5EF4-FFF2-40B4-BE49-F238E27FC236}">
                <a16:creationId xmlns:a16="http://schemas.microsoft.com/office/drawing/2014/main" id="{3627FC67-21B7-4018-843B-643109E428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2163" y="3118656"/>
            <a:ext cx="1185433" cy="1639772"/>
          </a:xfrm>
          <a:prstGeom prst="rect">
            <a:avLst/>
          </a:prstGeom>
        </p:spPr>
      </p:pic>
      <p:pic>
        <p:nvPicPr>
          <p:cNvPr id="10" name="Picture 9">
            <a:extLst>
              <a:ext uri="{FF2B5EF4-FFF2-40B4-BE49-F238E27FC236}">
                <a16:creationId xmlns:a16="http://schemas.microsoft.com/office/drawing/2014/main" id="{6518BDC7-5B5C-4474-9A14-B40CCF8E92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2456" y="3276677"/>
            <a:ext cx="1463871" cy="1463871"/>
          </a:xfrm>
          <a:prstGeom prst="rect">
            <a:avLst/>
          </a:prstGeom>
        </p:spPr>
      </p:pic>
      <p:sp>
        <p:nvSpPr>
          <p:cNvPr id="42" name="TextBox 41">
            <a:extLst>
              <a:ext uri="{FF2B5EF4-FFF2-40B4-BE49-F238E27FC236}">
                <a16:creationId xmlns:a16="http://schemas.microsoft.com/office/drawing/2014/main" id="{9443BD32-2142-4290-A02B-297C4B148CB3}"/>
              </a:ext>
            </a:extLst>
          </p:cNvPr>
          <p:cNvSpPr txBox="1"/>
          <p:nvPr/>
        </p:nvSpPr>
        <p:spPr>
          <a:xfrm>
            <a:off x="1781168" y="4758428"/>
            <a:ext cx="849913" cy="369332"/>
          </a:xfrm>
          <a:prstGeom prst="rect">
            <a:avLst/>
          </a:prstGeom>
          <a:noFill/>
        </p:spPr>
        <p:txBody>
          <a:bodyPr wrap="none" rtlCol="0">
            <a:spAutoFit/>
          </a:bodyPr>
          <a:lstStyle/>
          <a:p>
            <a:r>
              <a:rPr lang="en-US" dirty="0">
                <a:solidFill>
                  <a:schemeClr val="bg1"/>
                </a:solidFill>
                <a:latin typeface="Abadi" panose="020B0604020104020204" pitchFamily="34" charset="0"/>
              </a:rPr>
              <a:t>Krystal</a:t>
            </a:r>
            <a:endParaRPr lang="en-MY" dirty="0">
              <a:solidFill>
                <a:schemeClr val="bg1"/>
              </a:solidFill>
              <a:latin typeface="Abadi" panose="020B0604020104020204" pitchFamily="34" charset="0"/>
            </a:endParaRPr>
          </a:p>
        </p:txBody>
      </p:sp>
      <p:sp>
        <p:nvSpPr>
          <p:cNvPr id="43" name="TextBox 42">
            <a:extLst>
              <a:ext uri="{FF2B5EF4-FFF2-40B4-BE49-F238E27FC236}">
                <a16:creationId xmlns:a16="http://schemas.microsoft.com/office/drawing/2014/main" id="{593F7CB9-C4D5-4449-A80B-04DE96A96054}"/>
              </a:ext>
            </a:extLst>
          </p:cNvPr>
          <p:cNvSpPr txBox="1"/>
          <p:nvPr/>
        </p:nvSpPr>
        <p:spPr>
          <a:xfrm>
            <a:off x="5433128" y="4931099"/>
            <a:ext cx="843501" cy="369332"/>
          </a:xfrm>
          <a:prstGeom prst="rect">
            <a:avLst/>
          </a:prstGeom>
          <a:noFill/>
        </p:spPr>
        <p:txBody>
          <a:bodyPr wrap="none" rtlCol="0">
            <a:spAutoFit/>
          </a:bodyPr>
          <a:lstStyle/>
          <a:p>
            <a:r>
              <a:rPr lang="en-US" dirty="0" err="1">
                <a:solidFill>
                  <a:schemeClr val="bg1"/>
                </a:solidFill>
                <a:latin typeface="Abadi" panose="020B0604020104020204" pitchFamily="34" charset="0"/>
              </a:rPr>
              <a:t>Kaktus</a:t>
            </a:r>
            <a:endParaRPr lang="en-MY" dirty="0">
              <a:solidFill>
                <a:schemeClr val="bg1"/>
              </a:solidFill>
              <a:latin typeface="Abadi" panose="020B0604020104020204" pitchFamily="34" charset="0"/>
            </a:endParaRPr>
          </a:p>
        </p:txBody>
      </p:sp>
      <p:sp>
        <p:nvSpPr>
          <p:cNvPr id="44" name="TextBox 43">
            <a:extLst>
              <a:ext uri="{FF2B5EF4-FFF2-40B4-BE49-F238E27FC236}">
                <a16:creationId xmlns:a16="http://schemas.microsoft.com/office/drawing/2014/main" id="{88DA994D-A4D9-4745-8B5C-0AC771E1350A}"/>
              </a:ext>
            </a:extLst>
          </p:cNvPr>
          <p:cNvSpPr txBox="1"/>
          <p:nvPr/>
        </p:nvSpPr>
        <p:spPr>
          <a:xfrm>
            <a:off x="9202640" y="4796839"/>
            <a:ext cx="987771" cy="369332"/>
          </a:xfrm>
          <a:prstGeom prst="rect">
            <a:avLst/>
          </a:prstGeom>
          <a:noFill/>
        </p:spPr>
        <p:txBody>
          <a:bodyPr wrap="none" rtlCol="0">
            <a:spAutoFit/>
          </a:bodyPr>
          <a:lstStyle/>
          <a:p>
            <a:r>
              <a:rPr lang="en-US" dirty="0">
                <a:solidFill>
                  <a:schemeClr val="bg1"/>
                </a:solidFill>
                <a:latin typeface="Abadi" panose="020B0604020104020204" pitchFamily="34" charset="0"/>
              </a:rPr>
              <a:t>lovebird</a:t>
            </a:r>
            <a:endParaRPr lang="en-MY" dirty="0">
              <a:solidFill>
                <a:schemeClr val="bg1"/>
              </a:solidFill>
              <a:latin typeface="Abadi" panose="020B0604020104020204" pitchFamily="34" charset="0"/>
            </a:endParaRPr>
          </a:p>
        </p:txBody>
      </p:sp>
    </p:spTree>
    <p:extLst>
      <p:ext uri="{BB962C8B-B14F-4D97-AF65-F5344CB8AC3E}">
        <p14:creationId xmlns:p14="http://schemas.microsoft.com/office/powerpoint/2010/main" val="59008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792741" y="434870"/>
            <a:ext cx="3860352" cy="369332"/>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b="1" dirty="0">
                <a:solidFill>
                  <a:schemeClr val="bg1"/>
                </a:solidFill>
                <a:latin typeface="Roboto" panose="02000000000000000000" pitchFamily="2" charset="0"/>
              </a:rPr>
              <a:t>Demo </a:t>
            </a:r>
            <a:r>
              <a:rPr lang="en-US" b="1" dirty="0" err="1">
                <a:solidFill>
                  <a:schemeClr val="bg1"/>
                </a:solidFill>
                <a:latin typeface="Roboto" panose="02000000000000000000" pitchFamily="2" charset="0"/>
              </a:rPr>
              <a:t>Aplikasi</a:t>
            </a:r>
            <a:r>
              <a:rPr lang="en-US" b="1" dirty="0">
                <a:solidFill>
                  <a:schemeClr val="bg1"/>
                </a:solidFill>
                <a:latin typeface="Roboto" panose="02000000000000000000" pitchFamily="2" charset="0"/>
              </a:rPr>
              <a:t> </a:t>
            </a:r>
            <a:r>
              <a:rPr lang="en-US" b="1" dirty="0" err="1">
                <a:solidFill>
                  <a:schemeClr val="bg1"/>
                </a:solidFill>
                <a:latin typeface="Roboto" panose="02000000000000000000" pitchFamily="2" charset="0"/>
              </a:rPr>
              <a:t>Versi</a:t>
            </a:r>
            <a:r>
              <a:rPr lang="en-US" b="1" dirty="0">
                <a:solidFill>
                  <a:schemeClr val="bg1"/>
                </a:solidFill>
                <a:latin typeface="Roboto" panose="02000000000000000000" pitchFamily="2" charset="0"/>
              </a:rPr>
              <a:t> Alpha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7" name="Picture 36">
            <a:extLst>
              <a:ext uri="{FF2B5EF4-FFF2-40B4-BE49-F238E27FC236}">
                <a16:creationId xmlns:a16="http://schemas.microsoft.com/office/drawing/2014/main" id="{5536CAB2-6213-49DE-AB18-760AAA31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0860" y="15742"/>
            <a:ext cx="1850498" cy="1284463"/>
          </a:xfrm>
          <a:prstGeom prst="rect">
            <a:avLst/>
          </a:prstGeom>
        </p:spPr>
      </p:pic>
      <p:sp>
        <p:nvSpPr>
          <p:cNvPr id="36" name="TextBox 35">
            <a:extLst>
              <a:ext uri="{FF2B5EF4-FFF2-40B4-BE49-F238E27FC236}">
                <a16:creationId xmlns:a16="http://schemas.microsoft.com/office/drawing/2014/main" id="{D2F10FC3-D0C0-407D-A755-022F0382F469}"/>
              </a:ext>
            </a:extLst>
          </p:cNvPr>
          <p:cNvSpPr txBox="1"/>
          <p:nvPr/>
        </p:nvSpPr>
        <p:spPr>
          <a:xfrm>
            <a:off x="923315" y="2045869"/>
            <a:ext cx="4681269" cy="3139321"/>
          </a:xfrm>
          <a:prstGeom prst="rect">
            <a:avLst/>
          </a:prstGeom>
          <a:noFill/>
        </p:spPr>
        <p:txBody>
          <a:bodyPr wrap="square" rtlCol="0">
            <a:spAutoFit/>
          </a:bodyPr>
          <a:lstStyle/>
          <a:p>
            <a:r>
              <a:rPr lang="id-ID" b="0" i="0" dirty="0">
                <a:solidFill>
                  <a:schemeClr val="bg1"/>
                </a:solidFill>
                <a:effectLst/>
                <a:latin typeface="system-ui"/>
              </a:rPr>
              <a:t>Di sinilah tantangan memainkan </a:t>
            </a:r>
            <a:r>
              <a:rPr lang="en-US" b="0" i="0" dirty="0" err="1">
                <a:solidFill>
                  <a:schemeClr val="bg1"/>
                </a:solidFill>
                <a:effectLst/>
                <a:latin typeface="system-ui"/>
              </a:rPr>
              <a:t>Morphling</a:t>
            </a:r>
            <a:r>
              <a:rPr lang="id-ID" b="0" i="0" dirty="0">
                <a:solidFill>
                  <a:schemeClr val="bg1"/>
                </a:solidFill>
                <a:effectLst/>
                <a:latin typeface="system-ui"/>
              </a:rPr>
              <a:t>. Membuat </a:t>
            </a:r>
            <a:r>
              <a:rPr lang="en-US" b="0" i="0" dirty="0" err="1">
                <a:solidFill>
                  <a:schemeClr val="bg1"/>
                </a:solidFill>
                <a:effectLst/>
                <a:latin typeface="system-ui"/>
              </a:rPr>
              <a:t>karakter</a:t>
            </a:r>
            <a:r>
              <a:rPr lang="en-US" b="0" i="0" dirty="0">
                <a:solidFill>
                  <a:schemeClr val="bg1"/>
                </a:solidFill>
                <a:effectLst/>
                <a:latin typeface="system-ui"/>
              </a:rPr>
              <a:t> </a:t>
            </a:r>
            <a:r>
              <a:rPr lang="en-US" b="0" i="0" dirty="0" err="1">
                <a:solidFill>
                  <a:schemeClr val="bg1"/>
                </a:solidFill>
                <a:effectLst/>
                <a:latin typeface="system-ui"/>
              </a:rPr>
              <a:t>dino</a:t>
            </a:r>
            <a:r>
              <a:rPr lang="id-ID" b="0" i="0" dirty="0">
                <a:solidFill>
                  <a:schemeClr val="bg1"/>
                </a:solidFill>
                <a:effectLst/>
                <a:latin typeface="system-ui"/>
              </a:rPr>
              <a:t> melewati </a:t>
            </a:r>
            <a:r>
              <a:rPr lang="en-US" b="0" i="0" dirty="0" err="1">
                <a:solidFill>
                  <a:schemeClr val="bg1"/>
                </a:solidFill>
                <a:effectLst/>
                <a:latin typeface="system-ui"/>
              </a:rPr>
              <a:t>semua</a:t>
            </a:r>
            <a:r>
              <a:rPr lang="en-US" b="0" i="0" dirty="0">
                <a:solidFill>
                  <a:schemeClr val="bg1"/>
                </a:solidFill>
                <a:effectLst/>
                <a:latin typeface="system-ui"/>
              </a:rPr>
              <a:t> </a:t>
            </a:r>
            <a:r>
              <a:rPr lang="en-US" b="0" i="0" dirty="0" err="1">
                <a:solidFill>
                  <a:schemeClr val="bg1"/>
                </a:solidFill>
                <a:effectLst/>
                <a:latin typeface="system-ui"/>
              </a:rPr>
              <a:t>osbtacle</a:t>
            </a:r>
            <a:r>
              <a:rPr lang="id-ID" b="0" i="0" dirty="0">
                <a:solidFill>
                  <a:schemeClr val="bg1"/>
                </a:solidFill>
                <a:effectLst/>
                <a:latin typeface="system-ui"/>
              </a:rPr>
              <a:t> adalah hal yang sangat sulit.</a:t>
            </a:r>
            <a:r>
              <a:rPr lang="en-US" b="0" i="0" dirty="0">
                <a:solidFill>
                  <a:schemeClr val="bg1"/>
                </a:solidFill>
                <a:effectLst/>
                <a:latin typeface="system-ui"/>
              </a:rPr>
              <a:t> </a:t>
            </a:r>
            <a:r>
              <a:rPr lang="en-US" b="0" i="0" dirty="0" err="1">
                <a:solidFill>
                  <a:schemeClr val="bg1"/>
                </a:solidFill>
                <a:effectLst/>
                <a:latin typeface="system-ui"/>
              </a:rPr>
              <a:t>Selain</a:t>
            </a:r>
            <a:r>
              <a:rPr lang="en-US" b="0" i="0" dirty="0">
                <a:solidFill>
                  <a:schemeClr val="bg1"/>
                </a:solidFill>
                <a:effectLst/>
                <a:latin typeface="system-ui"/>
              </a:rPr>
              <a:t> obstacle yang </a:t>
            </a:r>
            <a:r>
              <a:rPr lang="en-US" b="0" i="0" dirty="0" err="1">
                <a:solidFill>
                  <a:schemeClr val="bg1"/>
                </a:solidFill>
                <a:effectLst/>
                <a:latin typeface="system-ui"/>
              </a:rPr>
              <a:t>beragam</a:t>
            </a:r>
            <a:r>
              <a:rPr lang="en-US" b="0" i="0" dirty="0">
                <a:solidFill>
                  <a:schemeClr val="bg1"/>
                </a:solidFill>
                <a:effectLst/>
                <a:latin typeface="system-ui"/>
              </a:rPr>
              <a:t>, </a:t>
            </a:r>
            <a:r>
              <a:rPr lang="en-US" b="0" i="0" dirty="0" err="1">
                <a:solidFill>
                  <a:schemeClr val="bg1"/>
                </a:solidFill>
                <a:effectLst/>
                <a:latin typeface="system-ui"/>
              </a:rPr>
              <a:t>kecepatan</a:t>
            </a:r>
            <a:r>
              <a:rPr lang="en-US" b="0" i="0" dirty="0">
                <a:solidFill>
                  <a:schemeClr val="bg1"/>
                </a:solidFill>
                <a:effectLst/>
                <a:latin typeface="system-ui"/>
              </a:rPr>
              <a:t> </a:t>
            </a:r>
            <a:r>
              <a:rPr lang="en-US" b="0" i="0" dirty="0" err="1">
                <a:solidFill>
                  <a:schemeClr val="bg1"/>
                </a:solidFill>
                <a:effectLst/>
                <a:latin typeface="system-ui"/>
              </a:rPr>
              <a:t>dino</a:t>
            </a:r>
            <a:r>
              <a:rPr lang="en-US" b="0" i="0" dirty="0">
                <a:solidFill>
                  <a:schemeClr val="bg1"/>
                </a:solidFill>
                <a:effectLst/>
                <a:latin typeface="system-ui"/>
              </a:rPr>
              <a:t> </a:t>
            </a:r>
            <a:r>
              <a:rPr lang="en-US" b="0" i="0" dirty="0" err="1">
                <a:solidFill>
                  <a:schemeClr val="bg1"/>
                </a:solidFill>
                <a:effectLst/>
                <a:latin typeface="system-ui"/>
              </a:rPr>
              <a:t>akan</a:t>
            </a:r>
            <a:r>
              <a:rPr lang="en-US" b="0" i="0" dirty="0">
                <a:solidFill>
                  <a:schemeClr val="bg1"/>
                </a:solidFill>
                <a:effectLst/>
                <a:latin typeface="system-ui"/>
              </a:rPr>
              <a:t> </a:t>
            </a:r>
            <a:r>
              <a:rPr lang="en-US" b="0" i="0" dirty="0" err="1">
                <a:solidFill>
                  <a:schemeClr val="bg1"/>
                </a:solidFill>
                <a:effectLst/>
                <a:latin typeface="system-ui"/>
              </a:rPr>
              <a:t>semakin</a:t>
            </a:r>
            <a:r>
              <a:rPr lang="en-US" b="0" i="0" dirty="0">
                <a:solidFill>
                  <a:schemeClr val="bg1"/>
                </a:solidFill>
                <a:effectLst/>
                <a:latin typeface="system-ui"/>
              </a:rPr>
              <a:t> </a:t>
            </a:r>
            <a:r>
              <a:rPr lang="en-US" b="0" i="0" dirty="0" err="1">
                <a:solidFill>
                  <a:schemeClr val="bg1"/>
                </a:solidFill>
                <a:effectLst/>
                <a:latin typeface="system-ui"/>
              </a:rPr>
              <a:t>bertambah</a:t>
            </a:r>
            <a:r>
              <a:rPr lang="en-US" b="0" i="0" dirty="0">
                <a:solidFill>
                  <a:schemeClr val="bg1"/>
                </a:solidFill>
                <a:effectLst/>
                <a:latin typeface="system-ui"/>
              </a:rPr>
              <a:t> </a:t>
            </a:r>
            <a:r>
              <a:rPr lang="en-US" b="0" i="0" dirty="0" err="1">
                <a:solidFill>
                  <a:schemeClr val="bg1"/>
                </a:solidFill>
                <a:effectLst/>
                <a:latin typeface="system-ui"/>
              </a:rPr>
              <a:t>seiring</a:t>
            </a:r>
            <a:r>
              <a:rPr lang="en-US" b="0" i="0" dirty="0">
                <a:solidFill>
                  <a:schemeClr val="bg1"/>
                </a:solidFill>
                <a:effectLst/>
                <a:latin typeface="system-ui"/>
              </a:rPr>
              <a:t> </a:t>
            </a:r>
            <a:r>
              <a:rPr lang="en-US" b="0" i="0" dirty="0" err="1">
                <a:solidFill>
                  <a:schemeClr val="bg1"/>
                </a:solidFill>
                <a:effectLst/>
                <a:latin typeface="system-ui"/>
              </a:rPr>
              <a:t>berjalannya</a:t>
            </a:r>
            <a:r>
              <a:rPr lang="en-US" b="0" i="0" dirty="0">
                <a:solidFill>
                  <a:schemeClr val="bg1"/>
                </a:solidFill>
                <a:effectLst/>
                <a:latin typeface="system-ui"/>
              </a:rPr>
              <a:t> </a:t>
            </a:r>
            <a:r>
              <a:rPr lang="en-US" b="0" i="0" dirty="0" err="1">
                <a:solidFill>
                  <a:schemeClr val="bg1"/>
                </a:solidFill>
                <a:effectLst/>
                <a:latin typeface="system-ui"/>
              </a:rPr>
              <a:t>waktu</a:t>
            </a:r>
            <a:r>
              <a:rPr lang="en-US" b="0" i="0" dirty="0">
                <a:solidFill>
                  <a:schemeClr val="bg1"/>
                </a:solidFill>
                <a:effectLst/>
                <a:latin typeface="system-ui"/>
              </a:rPr>
              <a:t>.</a:t>
            </a:r>
            <a:r>
              <a:rPr lang="id-ID" b="0" i="0" dirty="0">
                <a:solidFill>
                  <a:schemeClr val="bg1"/>
                </a:solidFill>
                <a:effectLst/>
                <a:latin typeface="system-ui"/>
              </a:rPr>
              <a:t> Jika </a:t>
            </a:r>
            <a:r>
              <a:rPr lang="en-US" b="0" i="0" dirty="0">
                <a:solidFill>
                  <a:schemeClr val="bg1"/>
                </a:solidFill>
                <a:effectLst/>
                <a:latin typeface="system-ui"/>
              </a:rPr>
              <a:t>user </a:t>
            </a:r>
            <a:r>
              <a:rPr lang="id-ID" b="0" i="0" dirty="0">
                <a:solidFill>
                  <a:schemeClr val="bg1"/>
                </a:solidFill>
                <a:effectLst/>
                <a:latin typeface="system-ui"/>
              </a:rPr>
              <a:t>tidak tepat</a:t>
            </a:r>
            <a:r>
              <a:rPr lang="en-US" b="0" i="0" dirty="0">
                <a:solidFill>
                  <a:schemeClr val="bg1"/>
                </a:solidFill>
                <a:effectLst/>
                <a:latin typeface="system-ui"/>
              </a:rPr>
              <a:t> Ketika </a:t>
            </a:r>
            <a:r>
              <a:rPr lang="en-US" b="0" i="0" dirty="0" err="1">
                <a:solidFill>
                  <a:schemeClr val="bg1"/>
                </a:solidFill>
                <a:effectLst/>
                <a:latin typeface="system-ui"/>
              </a:rPr>
              <a:t>melewati</a:t>
            </a:r>
            <a:r>
              <a:rPr lang="en-US" b="0" i="0" dirty="0">
                <a:solidFill>
                  <a:schemeClr val="bg1"/>
                </a:solidFill>
                <a:effectLst/>
                <a:latin typeface="system-ui"/>
              </a:rPr>
              <a:t> obstacle</a:t>
            </a:r>
            <a:r>
              <a:rPr lang="id-ID" b="0" i="0" dirty="0">
                <a:solidFill>
                  <a:schemeClr val="bg1"/>
                </a:solidFill>
                <a:effectLst/>
                <a:latin typeface="system-ui"/>
              </a:rPr>
              <a:t>, maka </a:t>
            </a:r>
            <a:r>
              <a:rPr lang="en-US" b="0" i="0" dirty="0" err="1">
                <a:solidFill>
                  <a:schemeClr val="bg1"/>
                </a:solidFill>
                <a:effectLst/>
                <a:latin typeface="system-ui"/>
              </a:rPr>
              <a:t>karakter</a:t>
            </a:r>
            <a:r>
              <a:rPr lang="en-US" b="0" i="0" dirty="0">
                <a:solidFill>
                  <a:schemeClr val="bg1"/>
                </a:solidFill>
                <a:effectLst/>
                <a:latin typeface="system-ui"/>
              </a:rPr>
              <a:t> </a:t>
            </a:r>
            <a:r>
              <a:rPr lang="en-US" b="0" i="0" dirty="0" err="1">
                <a:solidFill>
                  <a:schemeClr val="bg1"/>
                </a:solidFill>
                <a:effectLst/>
                <a:latin typeface="system-ui"/>
              </a:rPr>
              <a:t>dino</a:t>
            </a:r>
            <a:r>
              <a:rPr lang="id-ID" b="0" i="0" dirty="0">
                <a:solidFill>
                  <a:schemeClr val="bg1"/>
                </a:solidFill>
                <a:effectLst/>
                <a:latin typeface="system-ui"/>
              </a:rPr>
              <a:t> </a:t>
            </a:r>
            <a:r>
              <a:rPr lang="en-US" b="0" i="0" dirty="0" err="1">
                <a:solidFill>
                  <a:schemeClr val="bg1"/>
                </a:solidFill>
                <a:effectLst/>
                <a:latin typeface="system-ui"/>
              </a:rPr>
              <a:t>akan</a:t>
            </a:r>
            <a:r>
              <a:rPr lang="id-ID" b="0" i="0" dirty="0">
                <a:solidFill>
                  <a:schemeClr val="bg1"/>
                </a:solidFill>
                <a:effectLst/>
                <a:latin typeface="system-ui"/>
              </a:rPr>
              <a:t> menabrak </a:t>
            </a:r>
            <a:r>
              <a:rPr lang="en-US" b="0" i="0" dirty="0">
                <a:solidFill>
                  <a:schemeClr val="bg1"/>
                </a:solidFill>
                <a:effectLst/>
                <a:latin typeface="system-ui"/>
              </a:rPr>
              <a:t>obstacle</a:t>
            </a:r>
            <a:r>
              <a:rPr lang="id-ID" b="0" i="0" dirty="0">
                <a:solidFill>
                  <a:schemeClr val="bg1"/>
                </a:solidFill>
                <a:effectLst/>
                <a:latin typeface="system-ui"/>
              </a:rPr>
              <a:t>. Dan, </a:t>
            </a:r>
            <a:r>
              <a:rPr lang="en-US" b="0" i="0" dirty="0">
                <a:solidFill>
                  <a:schemeClr val="bg1"/>
                </a:solidFill>
                <a:effectLst/>
                <a:latin typeface="system-ui"/>
              </a:rPr>
              <a:t>user</a:t>
            </a:r>
            <a:r>
              <a:rPr lang="id-ID" b="0" i="0" dirty="0">
                <a:solidFill>
                  <a:schemeClr val="bg1"/>
                </a:solidFill>
                <a:effectLst/>
                <a:latin typeface="system-ui"/>
              </a:rPr>
              <a:t> harus</a:t>
            </a:r>
            <a:r>
              <a:rPr lang="en-US" b="0" i="0" dirty="0">
                <a:solidFill>
                  <a:schemeClr val="bg1"/>
                </a:solidFill>
                <a:effectLst/>
                <a:latin typeface="system-ui"/>
              </a:rPr>
              <a:t> </a:t>
            </a:r>
            <a:r>
              <a:rPr lang="id-ID" b="0" i="0" dirty="0">
                <a:solidFill>
                  <a:schemeClr val="bg1"/>
                </a:solidFill>
                <a:effectLst/>
                <a:latin typeface="system-ui"/>
              </a:rPr>
              <a:t>mengulang </a:t>
            </a:r>
            <a:r>
              <a:rPr lang="id-ID" b="0" i="1" dirty="0">
                <a:solidFill>
                  <a:schemeClr val="bg1"/>
                </a:solidFill>
                <a:effectLst/>
                <a:latin typeface="system-ui"/>
              </a:rPr>
              <a:t>game</a:t>
            </a:r>
            <a:r>
              <a:rPr lang="id-ID" b="0" i="0" dirty="0">
                <a:solidFill>
                  <a:schemeClr val="bg1"/>
                </a:solidFill>
                <a:effectLst/>
                <a:latin typeface="system-ui"/>
              </a:rPr>
              <a:t> ini dari awal.</a:t>
            </a:r>
            <a:endParaRPr lang="en-US" b="0" i="0" dirty="0">
              <a:solidFill>
                <a:schemeClr val="bg1"/>
              </a:solidFill>
              <a:effectLst/>
              <a:latin typeface="system-ui"/>
            </a:endParaRPr>
          </a:p>
          <a:p>
            <a:endParaRPr lang="en-US" dirty="0">
              <a:solidFill>
                <a:schemeClr val="bg1"/>
              </a:solidFill>
              <a:latin typeface="system-ui"/>
            </a:endParaRPr>
          </a:p>
          <a:p>
            <a:r>
              <a:rPr lang="en-US" dirty="0">
                <a:solidFill>
                  <a:schemeClr val="bg1"/>
                </a:solidFill>
                <a:latin typeface="system-ui"/>
              </a:rPr>
              <a:t>Gambar </a:t>
            </a:r>
            <a:r>
              <a:rPr lang="en-US" dirty="0" err="1">
                <a:solidFill>
                  <a:schemeClr val="bg1"/>
                </a:solidFill>
                <a:latin typeface="system-ui"/>
              </a:rPr>
              <a:t>disamping</a:t>
            </a:r>
            <a:r>
              <a:rPr lang="en-US" dirty="0">
                <a:solidFill>
                  <a:schemeClr val="bg1"/>
                </a:solidFill>
                <a:latin typeface="system-ui"/>
              </a:rPr>
              <a:t> </a:t>
            </a:r>
            <a:r>
              <a:rPr lang="en-US" dirty="0" err="1">
                <a:solidFill>
                  <a:schemeClr val="bg1"/>
                </a:solidFill>
                <a:latin typeface="system-ui"/>
              </a:rPr>
              <a:t>adalah</a:t>
            </a:r>
            <a:r>
              <a:rPr lang="en-US" dirty="0">
                <a:solidFill>
                  <a:schemeClr val="bg1"/>
                </a:solidFill>
                <a:latin typeface="system-ui"/>
              </a:rPr>
              <a:t> </a:t>
            </a:r>
            <a:r>
              <a:rPr lang="en-US" dirty="0" err="1">
                <a:solidFill>
                  <a:schemeClr val="bg1"/>
                </a:solidFill>
                <a:latin typeface="system-ui"/>
              </a:rPr>
              <a:t>tampilan</a:t>
            </a:r>
            <a:r>
              <a:rPr lang="en-US" dirty="0">
                <a:solidFill>
                  <a:schemeClr val="bg1"/>
                </a:solidFill>
                <a:latin typeface="system-ui"/>
              </a:rPr>
              <a:t> game over pada </a:t>
            </a:r>
            <a:r>
              <a:rPr lang="en-US" dirty="0" err="1">
                <a:solidFill>
                  <a:schemeClr val="bg1"/>
                </a:solidFill>
                <a:latin typeface="system-ui"/>
              </a:rPr>
              <a:t>karakter</a:t>
            </a:r>
            <a:r>
              <a:rPr lang="en-US" dirty="0">
                <a:solidFill>
                  <a:schemeClr val="bg1"/>
                </a:solidFill>
                <a:latin typeface="system-ui"/>
              </a:rPr>
              <a:t> </a:t>
            </a:r>
            <a:r>
              <a:rPr lang="en-US" dirty="0" err="1">
                <a:solidFill>
                  <a:schemeClr val="bg1"/>
                </a:solidFill>
                <a:latin typeface="system-ui"/>
              </a:rPr>
              <a:t>dino</a:t>
            </a:r>
            <a:r>
              <a:rPr lang="en-US" dirty="0">
                <a:solidFill>
                  <a:schemeClr val="bg1"/>
                </a:solidFill>
                <a:latin typeface="system-ui"/>
              </a:rPr>
              <a:t> </a:t>
            </a:r>
            <a:r>
              <a:rPr lang="en-US" dirty="0" err="1">
                <a:solidFill>
                  <a:schemeClr val="bg1"/>
                </a:solidFill>
                <a:latin typeface="system-ui"/>
              </a:rPr>
              <a:t>beserta</a:t>
            </a:r>
            <a:r>
              <a:rPr lang="en-US" dirty="0">
                <a:solidFill>
                  <a:schemeClr val="bg1"/>
                </a:solidFill>
                <a:latin typeface="system-ui"/>
              </a:rPr>
              <a:t> score yang </a:t>
            </a:r>
            <a:r>
              <a:rPr lang="en-US" dirty="0" err="1">
                <a:solidFill>
                  <a:schemeClr val="bg1"/>
                </a:solidFill>
                <a:latin typeface="system-ui"/>
              </a:rPr>
              <a:t>tercapai</a:t>
            </a:r>
            <a:r>
              <a:rPr lang="en-US" dirty="0">
                <a:solidFill>
                  <a:schemeClr val="bg1"/>
                </a:solidFill>
                <a:latin typeface="system-ui"/>
              </a:rPr>
              <a:t>.</a:t>
            </a:r>
            <a:endParaRPr lang="en-MY" dirty="0">
              <a:solidFill>
                <a:schemeClr val="bg1"/>
              </a:solidFill>
              <a:latin typeface="Abadi" panose="020B0604020104020204" pitchFamily="34" charset="0"/>
            </a:endParaRPr>
          </a:p>
        </p:txBody>
      </p:sp>
      <p:pic>
        <p:nvPicPr>
          <p:cNvPr id="4" name="Picture 3">
            <a:extLst>
              <a:ext uri="{FF2B5EF4-FFF2-40B4-BE49-F238E27FC236}">
                <a16:creationId xmlns:a16="http://schemas.microsoft.com/office/drawing/2014/main" id="{50387C3E-377B-4E89-90FE-B5B64643A4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9486" y="1896376"/>
            <a:ext cx="4504115" cy="3429000"/>
          </a:xfrm>
          <a:prstGeom prst="rect">
            <a:avLst/>
          </a:prstGeom>
        </p:spPr>
      </p:pic>
    </p:spTree>
    <p:extLst>
      <p:ext uri="{BB962C8B-B14F-4D97-AF65-F5344CB8AC3E}">
        <p14:creationId xmlns:p14="http://schemas.microsoft.com/office/powerpoint/2010/main" val="394981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1741</TotalTime>
  <Words>1572</Words>
  <Application>Microsoft Office PowerPoint</Application>
  <PresentationFormat>Widescreen</PresentationFormat>
  <Paragraphs>192</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vt:lpstr>
      <vt:lpstr>Abadi Extra Light</vt:lpstr>
      <vt:lpstr>Arial</vt:lpstr>
      <vt:lpstr>Bell MT</vt:lpstr>
      <vt:lpstr>Calibri</vt:lpstr>
      <vt:lpstr>Calibri Light</vt:lpstr>
      <vt:lpstr>Felix Titling</vt:lpstr>
      <vt:lpstr>Freestyle Script</vt:lpstr>
      <vt:lpstr>Roboto</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anisaprasetya7@gmail.com</cp:lastModifiedBy>
  <cp:revision>41</cp:revision>
  <dcterms:created xsi:type="dcterms:W3CDTF">2021-06-14T23:49:15Z</dcterms:created>
  <dcterms:modified xsi:type="dcterms:W3CDTF">2022-05-11T00:10:40Z</dcterms:modified>
</cp:coreProperties>
</file>